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"/>
  </p:notesMasterIdLst>
  <p:sldIdLst>
    <p:sldId id="261" r:id="rId2"/>
    <p:sldId id="263" r:id="rId3"/>
    <p:sldId id="269" r:id="rId4"/>
    <p:sldId id="267" r:id="rId5"/>
  </p:sldIdLst>
  <p:sldSz cx="12192000" cy="9144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E169E98-EDF5-CC4D-9544-8633E119D878}">
          <p14:sldIdLst>
            <p14:sldId id="261"/>
            <p14:sldId id="263"/>
            <p14:sldId id="269"/>
            <p14:sldId id="26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145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28" autoAdjust="0"/>
    <p:restoredTop sz="86264" autoAdjust="0"/>
  </p:normalViewPr>
  <p:slideViewPr>
    <p:cSldViewPr snapToGrid="0">
      <p:cViewPr>
        <p:scale>
          <a:sx n="79" d="100"/>
          <a:sy n="79" d="100"/>
        </p:scale>
        <p:origin x="173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251680-D32F-E546-845E-98E89AB5FD73}" type="datetimeFigureOut">
              <a:rPr lang="en-US" smtClean="0"/>
              <a:t>10/31/19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74378C-FD4C-BF41-A2E2-408F19AF33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3647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separate legend for P2 amp</a:t>
            </a:r>
          </a:p>
          <a:p>
            <a:endParaRPr lang="en-US" dirty="0"/>
          </a:p>
          <a:p>
            <a:r>
              <a:rPr lang="en-US" dirty="0"/>
              <a:t>Change dots for different levels of fix</a:t>
            </a:r>
          </a:p>
          <a:p>
            <a:endParaRPr lang="en-US" dirty="0"/>
          </a:p>
          <a:p>
            <a:r>
              <a:rPr lang="en-US" dirty="0"/>
              <a:t>Move P2 amp up, truncate axis so they don’t overlap</a:t>
            </a:r>
          </a:p>
          <a:p>
            <a:endParaRPr lang="en-US" dirty="0"/>
          </a:p>
          <a:p>
            <a:r>
              <a:rPr lang="en-US" dirty="0"/>
              <a:t>Change color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74378C-FD4C-BF41-A2E2-408F19AF330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4132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496484"/>
            <a:ext cx="10363200" cy="3183467"/>
          </a:xfrm>
        </p:spPr>
        <p:txBody>
          <a:bodyPr anchor="b"/>
          <a:lstStyle>
            <a:lvl1pPr algn="ctr"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802717"/>
            <a:ext cx="9144000" cy="2207683"/>
          </a:xfrm>
        </p:spPr>
        <p:txBody>
          <a:bodyPr/>
          <a:lstStyle>
            <a:lvl1pPr marL="0" indent="0" algn="ctr">
              <a:buNone/>
              <a:defRPr sz="3200"/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2F667E-FEDB-4508-9100-34D4F9C2ECB0}" type="datetimeFigureOut">
              <a:rPr lang="en-US" smtClean="0"/>
              <a:t>10/31/19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6CB2D-0CD4-4BA6-A6EE-D42F73BA1B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74321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2F667E-FEDB-4508-9100-34D4F9C2ECB0}" type="datetimeFigureOut">
              <a:rPr lang="en-US" smtClean="0"/>
              <a:t>10/31/19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6CB2D-0CD4-4BA6-A6EE-D42F73BA1B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0633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486834"/>
            <a:ext cx="2628900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486834"/>
            <a:ext cx="7734300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2F667E-FEDB-4508-9100-34D4F9C2ECB0}" type="datetimeFigureOut">
              <a:rPr lang="en-US" smtClean="0"/>
              <a:t>10/31/19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6CB2D-0CD4-4BA6-A6EE-D42F73BA1B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4742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2F667E-FEDB-4508-9100-34D4F9C2ECB0}" type="datetimeFigureOut">
              <a:rPr lang="en-US" smtClean="0"/>
              <a:t>10/31/19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6CB2D-0CD4-4BA6-A6EE-D42F73BA1B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265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2279653"/>
            <a:ext cx="10515600" cy="3803649"/>
          </a:xfrm>
        </p:spPr>
        <p:txBody>
          <a:bodyPr anchor="b"/>
          <a:lstStyle>
            <a:lvl1pPr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6119286"/>
            <a:ext cx="10515600" cy="2000249"/>
          </a:xfrm>
        </p:spPr>
        <p:txBody>
          <a:bodyPr/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609585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2F667E-FEDB-4508-9100-34D4F9C2ECB0}" type="datetimeFigureOut">
              <a:rPr lang="en-US" smtClean="0"/>
              <a:t>10/31/19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6CB2D-0CD4-4BA6-A6EE-D42F73BA1B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7970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2434167"/>
            <a:ext cx="5181600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434167"/>
            <a:ext cx="5181600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2F667E-FEDB-4508-9100-34D4F9C2ECB0}" type="datetimeFigureOut">
              <a:rPr lang="en-US" smtClean="0"/>
              <a:t>10/31/19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6CB2D-0CD4-4BA6-A6EE-D42F73BA1B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1835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86836"/>
            <a:ext cx="10515600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2241551"/>
            <a:ext cx="5157787" cy="1098549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3340100"/>
            <a:ext cx="5157787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2241551"/>
            <a:ext cx="5183188" cy="1098549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3340100"/>
            <a:ext cx="5183188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2F667E-FEDB-4508-9100-34D4F9C2ECB0}" type="datetimeFigureOut">
              <a:rPr lang="en-US" smtClean="0"/>
              <a:t>10/31/19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6CB2D-0CD4-4BA6-A6EE-D42F73BA1B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3379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2F667E-FEDB-4508-9100-34D4F9C2ECB0}" type="datetimeFigureOut">
              <a:rPr lang="en-US" smtClean="0"/>
              <a:t>10/31/19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6CB2D-0CD4-4BA6-A6EE-D42F73BA1B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7308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2F667E-FEDB-4508-9100-34D4F9C2ECB0}" type="datetimeFigureOut">
              <a:rPr lang="en-US" smtClean="0"/>
              <a:t>10/31/19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6CB2D-0CD4-4BA6-A6EE-D42F73BA1B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6565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609600"/>
            <a:ext cx="3932237" cy="2133600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1316569"/>
            <a:ext cx="6172200" cy="6498167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743200"/>
            <a:ext cx="3932237" cy="5082117"/>
          </a:xfr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2F667E-FEDB-4508-9100-34D4F9C2ECB0}" type="datetimeFigureOut">
              <a:rPr lang="en-US" smtClean="0"/>
              <a:t>10/31/19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6CB2D-0CD4-4BA6-A6EE-D42F73BA1B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9620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609600"/>
            <a:ext cx="3932237" cy="2133600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1316569"/>
            <a:ext cx="6172200" cy="6498167"/>
          </a:xfrm>
        </p:spPr>
        <p:txBody>
          <a:bodyPr anchor="t"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743200"/>
            <a:ext cx="3932237" cy="5082117"/>
          </a:xfr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2F667E-FEDB-4508-9100-34D4F9C2ECB0}" type="datetimeFigureOut">
              <a:rPr lang="en-US" smtClean="0"/>
              <a:t>10/31/19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6CB2D-0CD4-4BA6-A6EE-D42F73BA1B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6042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486836"/>
            <a:ext cx="10515600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2434167"/>
            <a:ext cx="10515600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8475136"/>
            <a:ext cx="27432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2F667E-FEDB-4508-9100-34D4F9C2ECB0}" type="datetimeFigureOut">
              <a:rPr lang="en-US" smtClean="0"/>
              <a:t>10/31/19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8475136"/>
            <a:ext cx="41148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8475136"/>
            <a:ext cx="27432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F6CB2D-0CD4-4BA6-A6EE-D42F73BA1B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3380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92" indent="-304792" algn="l" defTabSz="1219170" rtl="0" eaLnBrk="1" latinLnBrk="0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3733" kern="1200">
          <a:solidFill>
            <a:schemeClr val="tx1"/>
          </a:solidFill>
          <a:latin typeface="+mn-lt"/>
          <a:ea typeface="+mn-ea"/>
          <a:cs typeface="+mn-cs"/>
        </a:defRPr>
      </a:lvl1pPr>
      <a:lvl2pPr marL="91437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image" Target="../media/image2.wm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2" Type="http://schemas.openxmlformats.org/officeDocument/2006/relationships/image" Target="../media/image8.wm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1562636"/>
            <a:ext cx="6435563" cy="6438367"/>
          </a:xfrm>
          <a:prstGeom prst="rect">
            <a:avLst/>
          </a:prstGeom>
        </p:spPr>
      </p:pic>
      <p:sp>
        <p:nvSpPr>
          <p:cNvPr id="247" name="Rectangle 185"/>
          <p:cNvSpPr>
            <a:spLocks noChangeArrowheads="1"/>
          </p:cNvSpPr>
          <p:nvPr/>
        </p:nvSpPr>
        <p:spPr bwMode="auto">
          <a:xfrm>
            <a:off x="2899011" y="2978151"/>
            <a:ext cx="19050" cy="115888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8" name="Rectangle 186"/>
          <p:cNvSpPr>
            <a:spLocks noChangeArrowheads="1"/>
          </p:cNvSpPr>
          <p:nvPr/>
        </p:nvSpPr>
        <p:spPr bwMode="auto">
          <a:xfrm>
            <a:off x="2889486" y="2978154"/>
            <a:ext cx="36512" cy="9525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9" name="Rectangle 187"/>
          <p:cNvSpPr>
            <a:spLocks noChangeArrowheads="1"/>
          </p:cNvSpPr>
          <p:nvPr/>
        </p:nvSpPr>
        <p:spPr bwMode="auto">
          <a:xfrm>
            <a:off x="2889486" y="3084516"/>
            <a:ext cx="36512" cy="9525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0" name="Rectangle 188"/>
          <p:cNvSpPr>
            <a:spLocks noChangeArrowheads="1"/>
          </p:cNvSpPr>
          <p:nvPr/>
        </p:nvSpPr>
        <p:spPr bwMode="auto">
          <a:xfrm>
            <a:off x="2879961" y="2987679"/>
            <a:ext cx="55562" cy="9525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1" name="Rectangle 189"/>
          <p:cNvSpPr>
            <a:spLocks noChangeArrowheads="1"/>
          </p:cNvSpPr>
          <p:nvPr/>
        </p:nvSpPr>
        <p:spPr bwMode="auto">
          <a:xfrm>
            <a:off x="2879961" y="3074991"/>
            <a:ext cx="55562" cy="9525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2" name="Rectangle 190"/>
          <p:cNvSpPr>
            <a:spLocks noChangeArrowheads="1"/>
          </p:cNvSpPr>
          <p:nvPr/>
        </p:nvSpPr>
        <p:spPr bwMode="auto">
          <a:xfrm>
            <a:off x="2872026" y="2997204"/>
            <a:ext cx="73025" cy="11113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3" name="Rectangle 191"/>
          <p:cNvSpPr>
            <a:spLocks noChangeArrowheads="1"/>
          </p:cNvSpPr>
          <p:nvPr/>
        </p:nvSpPr>
        <p:spPr bwMode="auto">
          <a:xfrm>
            <a:off x="2872026" y="3065466"/>
            <a:ext cx="73025" cy="9525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4" name="Rectangle 192"/>
          <p:cNvSpPr>
            <a:spLocks noChangeArrowheads="1"/>
          </p:cNvSpPr>
          <p:nvPr/>
        </p:nvSpPr>
        <p:spPr bwMode="auto">
          <a:xfrm>
            <a:off x="2862501" y="3008316"/>
            <a:ext cx="92075" cy="9525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5" name="Rectangle 193"/>
          <p:cNvSpPr>
            <a:spLocks noChangeArrowheads="1"/>
          </p:cNvSpPr>
          <p:nvPr/>
        </p:nvSpPr>
        <p:spPr bwMode="auto">
          <a:xfrm>
            <a:off x="2862501" y="3055941"/>
            <a:ext cx="92075" cy="9525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6" name="Rectangle 194"/>
          <p:cNvSpPr>
            <a:spLocks noChangeArrowheads="1"/>
          </p:cNvSpPr>
          <p:nvPr/>
        </p:nvSpPr>
        <p:spPr bwMode="auto">
          <a:xfrm>
            <a:off x="2852976" y="3017838"/>
            <a:ext cx="111125" cy="19050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7" name="Rectangle 195"/>
          <p:cNvSpPr>
            <a:spLocks noChangeArrowheads="1"/>
          </p:cNvSpPr>
          <p:nvPr/>
        </p:nvSpPr>
        <p:spPr bwMode="auto">
          <a:xfrm>
            <a:off x="2852976" y="3036888"/>
            <a:ext cx="111125" cy="19050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8" name="Rectangle 196"/>
          <p:cNvSpPr>
            <a:spLocks noChangeArrowheads="1"/>
          </p:cNvSpPr>
          <p:nvPr/>
        </p:nvSpPr>
        <p:spPr bwMode="auto">
          <a:xfrm>
            <a:off x="2852976" y="3036891"/>
            <a:ext cx="111125" cy="9525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9" name="Rectangle 197"/>
          <p:cNvSpPr>
            <a:spLocks noChangeArrowheads="1"/>
          </p:cNvSpPr>
          <p:nvPr/>
        </p:nvSpPr>
        <p:spPr bwMode="auto">
          <a:xfrm>
            <a:off x="2852976" y="3027366"/>
            <a:ext cx="111125" cy="9525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0" name="Oval 198"/>
          <p:cNvSpPr>
            <a:spLocks noChangeArrowheads="1"/>
          </p:cNvSpPr>
          <p:nvPr/>
        </p:nvSpPr>
        <p:spPr bwMode="auto">
          <a:xfrm>
            <a:off x="1738548" y="2260604"/>
            <a:ext cx="101600" cy="104775"/>
          </a:xfrm>
          <a:prstGeom prst="ellipse">
            <a:avLst/>
          </a:prstGeom>
          <a:noFill/>
          <a:ln w="9525" cap="rnd">
            <a:solidFill>
              <a:srgbClr val="0000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1" name="Rectangle 199"/>
          <p:cNvSpPr>
            <a:spLocks noChangeArrowheads="1"/>
          </p:cNvSpPr>
          <p:nvPr/>
        </p:nvSpPr>
        <p:spPr bwMode="auto">
          <a:xfrm>
            <a:off x="5367573" y="3956051"/>
            <a:ext cx="19050" cy="114300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2" name="Rectangle 200"/>
          <p:cNvSpPr>
            <a:spLocks noChangeArrowheads="1"/>
          </p:cNvSpPr>
          <p:nvPr/>
        </p:nvSpPr>
        <p:spPr bwMode="auto">
          <a:xfrm>
            <a:off x="5358048" y="3956054"/>
            <a:ext cx="36512" cy="9525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3" name="Rectangle 201"/>
          <p:cNvSpPr>
            <a:spLocks noChangeArrowheads="1"/>
          </p:cNvSpPr>
          <p:nvPr/>
        </p:nvSpPr>
        <p:spPr bwMode="auto">
          <a:xfrm>
            <a:off x="5358048" y="4060829"/>
            <a:ext cx="36512" cy="9525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4" name="Rectangle 202"/>
          <p:cNvSpPr>
            <a:spLocks noChangeArrowheads="1"/>
          </p:cNvSpPr>
          <p:nvPr/>
        </p:nvSpPr>
        <p:spPr bwMode="auto">
          <a:xfrm>
            <a:off x="5348523" y="3965579"/>
            <a:ext cx="55562" cy="9525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5" name="Rectangle 203"/>
          <p:cNvSpPr>
            <a:spLocks noChangeArrowheads="1"/>
          </p:cNvSpPr>
          <p:nvPr/>
        </p:nvSpPr>
        <p:spPr bwMode="auto">
          <a:xfrm>
            <a:off x="5348523" y="4051304"/>
            <a:ext cx="55562" cy="9525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6" name="Rectangle 204"/>
          <p:cNvSpPr>
            <a:spLocks noChangeArrowheads="1"/>
          </p:cNvSpPr>
          <p:nvPr/>
        </p:nvSpPr>
        <p:spPr bwMode="auto">
          <a:xfrm>
            <a:off x="5340589" y="3975104"/>
            <a:ext cx="73025" cy="9525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7" name="Rectangle 205"/>
          <p:cNvSpPr>
            <a:spLocks noChangeArrowheads="1"/>
          </p:cNvSpPr>
          <p:nvPr/>
        </p:nvSpPr>
        <p:spPr bwMode="auto">
          <a:xfrm>
            <a:off x="5340589" y="4041779"/>
            <a:ext cx="73025" cy="9525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8" name="Rectangle 206"/>
          <p:cNvSpPr>
            <a:spLocks noChangeArrowheads="1"/>
          </p:cNvSpPr>
          <p:nvPr/>
        </p:nvSpPr>
        <p:spPr bwMode="auto">
          <a:xfrm>
            <a:off x="5331064" y="3984629"/>
            <a:ext cx="92075" cy="9525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9" name="Rectangle 207"/>
          <p:cNvSpPr>
            <a:spLocks noChangeArrowheads="1"/>
          </p:cNvSpPr>
          <p:nvPr/>
        </p:nvSpPr>
        <p:spPr bwMode="auto">
          <a:xfrm>
            <a:off x="5331064" y="4032254"/>
            <a:ext cx="92075" cy="9525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0" name="Rectangle 208"/>
          <p:cNvSpPr>
            <a:spLocks noChangeArrowheads="1"/>
          </p:cNvSpPr>
          <p:nvPr/>
        </p:nvSpPr>
        <p:spPr bwMode="auto">
          <a:xfrm>
            <a:off x="5321539" y="3994151"/>
            <a:ext cx="111125" cy="19050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1" name="Rectangle 209"/>
          <p:cNvSpPr>
            <a:spLocks noChangeArrowheads="1"/>
          </p:cNvSpPr>
          <p:nvPr/>
        </p:nvSpPr>
        <p:spPr bwMode="auto">
          <a:xfrm>
            <a:off x="5321539" y="4013201"/>
            <a:ext cx="111125" cy="19050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2" name="Rectangle 210"/>
          <p:cNvSpPr>
            <a:spLocks noChangeArrowheads="1"/>
          </p:cNvSpPr>
          <p:nvPr/>
        </p:nvSpPr>
        <p:spPr bwMode="auto">
          <a:xfrm>
            <a:off x="5321539" y="4013204"/>
            <a:ext cx="111125" cy="9525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3" name="Rectangle 211"/>
          <p:cNvSpPr>
            <a:spLocks noChangeArrowheads="1"/>
          </p:cNvSpPr>
          <p:nvPr/>
        </p:nvSpPr>
        <p:spPr bwMode="auto">
          <a:xfrm>
            <a:off x="5321539" y="4003679"/>
            <a:ext cx="111125" cy="9525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4" name="Oval 212"/>
          <p:cNvSpPr>
            <a:spLocks noChangeArrowheads="1"/>
          </p:cNvSpPr>
          <p:nvPr/>
        </p:nvSpPr>
        <p:spPr bwMode="auto">
          <a:xfrm>
            <a:off x="4207111" y="3524254"/>
            <a:ext cx="101600" cy="106363"/>
          </a:xfrm>
          <a:prstGeom prst="ellipse">
            <a:avLst/>
          </a:prstGeom>
          <a:noFill/>
          <a:ln w="9525" cap="rnd">
            <a:solidFill>
              <a:srgbClr val="0000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5" name="Line 213"/>
          <p:cNvSpPr>
            <a:spLocks noChangeShapeType="1"/>
          </p:cNvSpPr>
          <p:nvPr/>
        </p:nvSpPr>
        <p:spPr bwMode="auto">
          <a:xfrm>
            <a:off x="2787886" y="2911476"/>
            <a:ext cx="239712" cy="0"/>
          </a:xfrm>
          <a:prstGeom prst="line">
            <a:avLst/>
          </a:prstGeom>
          <a:noFill/>
          <a:ln w="19050" cap="flat">
            <a:solidFill>
              <a:srgbClr val="0000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6" name="Line 214"/>
          <p:cNvSpPr>
            <a:spLocks noChangeShapeType="1"/>
          </p:cNvSpPr>
          <p:nvPr/>
        </p:nvSpPr>
        <p:spPr bwMode="auto">
          <a:xfrm>
            <a:off x="2908536" y="2911476"/>
            <a:ext cx="0" cy="249238"/>
          </a:xfrm>
          <a:prstGeom prst="line">
            <a:avLst/>
          </a:prstGeom>
          <a:noFill/>
          <a:ln w="19050" cap="flat">
            <a:solidFill>
              <a:srgbClr val="0000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7" name="Line 215"/>
          <p:cNvSpPr>
            <a:spLocks noChangeShapeType="1"/>
          </p:cNvSpPr>
          <p:nvPr/>
        </p:nvSpPr>
        <p:spPr bwMode="auto">
          <a:xfrm>
            <a:off x="2787886" y="3160713"/>
            <a:ext cx="239712" cy="0"/>
          </a:xfrm>
          <a:prstGeom prst="line">
            <a:avLst/>
          </a:prstGeom>
          <a:noFill/>
          <a:ln w="19050" cap="flat">
            <a:solidFill>
              <a:srgbClr val="0000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8" name="Line 216"/>
          <p:cNvSpPr>
            <a:spLocks noChangeShapeType="1"/>
          </p:cNvSpPr>
          <p:nvPr/>
        </p:nvSpPr>
        <p:spPr bwMode="auto">
          <a:xfrm>
            <a:off x="1673464" y="2184401"/>
            <a:ext cx="249237" cy="0"/>
          </a:xfrm>
          <a:prstGeom prst="line">
            <a:avLst/>
          </a:prstGeom>
          <a:noFill/>
          <a:ln w="19050" cap="flat">
            <a:solidFill>
              <a:srgbClr val="0000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9" name="Line 217"/>
          <p:cNvSpPr>
            <a:spLocks noChangeShapeType="1"/>
          </p:cNvSpPr>
          <p:nvPr/>
        </p:nvSpPr>
        <p:spPr bwMode="auto">
          <a:xfrm>
            <a:off x="1794111" y="2184404"/>
            <a:ext cx="0" cy="257175"/>
          </a:xfrm>
          <a:prstGeom prst="line">
            <a:avLst/>
          </a:prstGeom>
          <a:noFill/>
          <a:ln w="19050" cap="flat">
            <a:solidFill>
              <a:srgbClr val="0000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0" name="Line 218"/>
          <p:cNvSpPr>
            <a:spLocks noChangeShapeType="1"/>
          </p:cNvSpPr>
          <p:nvPr/>
        </p:nvSpPr>
        <p:spPr bwMode="auto">
          <a:xfrm>
            <a:off x="1673464" y="2441576"/>
            <a:ext cx="249237" cy="0"/>
          </a:xfrm>
          <a:prstGeom prst="line">
            <a:avLst/>
          </a:prstGeom>
          <a:noFill/>
          <a:ln w="19050" cap="flat">
            <a:solidFill>
              <a:srgbClr val="0000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1" name="Line 219"/>
          <p:cNvSpPr>
            <a:spLocks noChangeShapeType="1"/>
          </p:cNvSpPr>
          <p:nvPr/>
        </p:nvSpPr>
        <p:spPr bwMode="auto">
          <a:xfrm>
            <a:off x="5256448" y="3889376"/>
            <a:ext cx="239712" cy="0"/>
          </a:xfrm>
          <a:prstGeom prst="line">
            <a:avLst/>
          </a:prstGeom>
          <a:noFill/>
          <a:ln w="19050" cap="flat">
            <a:solidFill>
              <a:srgbClr val="0000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2" name="Line 220"/>
          <p:cNvSpPr>
            <a:spLocks noChangeShapeType="1"/>
          </p:cNvSpPr>
          <p:nvPr/>
        </p:nvSpPr>
        <p:spPr bwMode="auto">
          <a:xfrm>
            <a:off x="5377098" y="3889376"/>
            <a:ext cx="0" cy="249238"/>
          </a:xfrm>
          <a:prstGeom prst="line">
            <a:avLst/>
          </a:prstGeom>
          <a:noFill/>
          <a:ln w="19050" cap="flat">
            <a:solidFill>
              <a:srgbClr val="0000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3" name="Line 221"/>
          <p:cNvSpPr>
            <a:spLocks noChangeShapeType="1"/>
          </p:cNvSpPr>
          <p:nvPr/>
        </p:nvSpPr>
        <p:spPr bwMode="auto">
          <a:xfrm>
            <a:off x="5256448" y="4138613"/>
            <a:ext cx="239712" cy="0"/>
          </a:xfrm>
          <a:prstGeom prst="line">
            <a:avLst/>
          </a:prstGeom>
          <a:noFill/>
          <a:ln w="19050" cap="flat">
            <a:solidFill>
              <a:srgbClr val="0000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4" name="Line 222"/>
          <p:cNvSpPr>
            <a:spLocks noChangeShapeType="1"/>
          </p:cNvSpPr>
          <p:nvPr/>
        </p:nvSpPr>
        <p:spPr bwMode="auto">
          <a:xfrm>
            <a:off x="4142026" y="3448051"/>
            <a:ext cx="249237" cy="0"/>
          </a:xfrm>
          <a:prstGeom prst="line">
            <a:avLst/>
          </a:prstGeom>
          <a:noFill/>
          <a:ln w="19050" cap="flat">
            <a:solidFill>
              <a:srgbClr val="0000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5" name="Line 223"/>
          <p:cNvSpPr>
            <a:spLocks noChangeShapeType="1"/>
          </p:cNvSpPr>
          <p:nvPr/>
        </p:nvSpPr>
        <p:spPr bwMode="auto">
          <a:xfrm>
            <a:off x="4262673" y="3448054"/>
            <a:ext cx="0" cy="258763"/>
          </a:xfrm>
          <a:prstGeom prst="line">
            <a:avLst/>
          </a:prstGeom>
          <a:noFill/>
          <a:ln w="19050" cap="flat">
            <a:solidFill>
              <a:srgbClr val="0000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6" name="Line 224"/>
          <p:cNvSpPr>
            <a:spLocks noChangeShapeType="1"/>
          </p:cNvSpPr>
          <p:nvPr/>
        </p:nvSpPr>
        <p:spPr bwMode="auto">
          <a:xfrm>
            <a:off x="4142026" y="3706813"/>
            <a:ext cx="249237" cy="0"/>
          </a:xfrm>
          <a:prstGeom prst="line">
            <a:avLst/>
          </a:prstGeom>
          <a:noFill/>
          <a:ln w="19050" cap="flat">
            <a:solidFill>
              <a:srgbClr val="0000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9" name="Line 227"/>
          <p:cNvSpPr>
            <a:spLocks noChangeShapeType="1"/>
          </p:cNvSpPr>
          <p:nvPr/>
        </p:nvSpPr>
        <p:spPr bwMode="auto">
          <a:xfrm>
            <a:off x="6307373" y="4540251"/>
            <a:ext cx="55562" cy="0"/>
          </a:xfrm>
          <a:prstGeom prst="line">
            <a:avLst/>
          </a:prstGeom>
          <a:noFill/>
          <a:ln w="19050" cap="flat">
            <a:solidFill>
              <a:srgbClr val="333333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0" name="Line 228"/>
          <p:cNvSpPr>
            <a:spLocks noChangeShapeType="1"/>
          </p:cNvSpPr>
          <p:nvPr/>
        </p:nvSpPr>
        <p:spPr bwMode="auto">
          <a:xfrm>
            <a:off x="6307373" y="3448051"/>
            <a:ext cx="55562" cy="0"/>
          </a:xfrm>
          <a:prstGeom prst="line">
            <a:avLst/>
          </a:prstGeom>
          <a:noFill/>
          <a:ln w="19050" cap="flat">
            <a:solidFill>
              <a:srgbClr val="333333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1" name="Line 229"/>
          <p:cNvSpPr>
            <a:spLocks noChangeShapeType="1"/>
          </p:cNvSpPr>
          <p:nvPr/>
        </p:nvSpPr>
        <p:spPr bwMode="auto">
          <a:xfrm>
            <a:off x="6307373" y="2355851"/>
            <a:ext cx="55562" cy="0"/>
          </a:xfrm>
          <a:prstGeom prst="line">
            <a:avLst/>
          </a:prstGeom>
          <a:noFill/>
          <a:ln w="19050" cap="flat">
            <a:solidFill>
              <a:srgbClr val="333333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4" name="Rectangle 232"/>
          <p:cNvSpPr>
            <a:spLocks noChangeArrowheads="1"/>
          </p:cNvSpPr>
          <p:nvPr/>
        </p:nvSpPr>
        <p:spPr bwMode="auto">
          <a:xfrm>
            <a:off x="6416911" y="4443416"/>
            <a:ext cx="11381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600">
                <a:solidFill>
                  <a:srgbClr val="0000FF"/>
                </a:solidFill>
              </a:rPr>
              <a:t>2</a:t>
            </a:r>
            <a:endParaRPr lang="en-US" altLang="en-US"/>
          </a:p>
        </p:txBody>
      </p:sp>
      <p:sp>
        <p:nvSpPr>
          <p:cNvPr id="295" name="Rectangle 233"/>
          <p:cNvSpPr>
            <a:spLocks noChangeArrowheads="1"/>
          </p:cNvSpPr>
          <p:nvPr/>
        </p:nvSpPr>
        <p:spPr bwMode="auto">
          <a:xfrm>
            <a:off x="6416911" y="3351216"/>
            <a:ext cx="11381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600">
                <a:solidFill>
                  <a:srgbClr val="0000FF"/>
                </a:solidFill>
              </a:rPr>
              <a:t>3</a:t>
            </a:r>
            <a:endParaRPr lang="en-US" altLang="en-US"/>
          </a:p>
        </p:txBody>
      </p:sp>
      <p:sp>
        <p:nvSpPr>
          <p:cNvPr id="296" name="Rectangle 234"/>
          <p:cNvSpPr>
            <a:spLocks noChangeArrowheads="1"/>
          </p:cNvSpPr>
          <p:nvPr/>
        </p:nvSpPr>
        <p:spPr bwMode="auto">
          <a:xfrm>
            <a:off x="6416911" y="2259016"/>
            <a:ext cx="11381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600">
                <a:solidFill>
                  <a:srgbClr val="0000FF"/>
                </a:solidFill>
              </a:rPr>
              <a:t>4</a:t>
            </a:r>
            <a:endParaRPr lang="en-US" altLang="en-US"/>
          </a:p>
        </p:txBody>
      </p:sp>
      <p:sp>
        <p:nvSpPr>
          <p:cNvPr id="303" name="Rectangle 241"/>
          <p:cNvSpPr>
            <a:spLocks noChangeArrowheads="1"/>
          </p:cNvSpPr>
          <p:nvPr/>
        </p:nvSpPr>
        <p:spPr bwMode="auto">
          <a:xfrm rot="5400000">
            <a:off x="5733183" y="3293371"/>
            <a:ext cx="2034211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en-US" altLang="en-US" sz="2000" dirty="0">
                <a:solidFill>
                  <a:srgbClr val="0000FF"/>
                </a:solidFill>
              </a:rPr>
              <a:t>P2 amplitude </a:t>
            </a:r>
            <a:r>
              <a:rPr lang="en-US" altLang="en-US" dirty="0">
                <a:solidFill>
                  <a:srgbClr val="3145FF"/>
                </a:solidFill>
              </a:rPr>
              <a:t>(µV)</a:t>
            </a:r>
          </a:p>
        </p:txBody>
      </p:sp>
      <p:sp>
        <p:nvSpPr>
          <p:cNvPr id="324" name="Line 353"/>
          <p:cNvSpPr>
            <a:spLocks noChangeShapeType="1"/>
          </p:cNvSpPr>
          <p:nvPr/>
        </p:nvSpPr>
        <p:spPr bwMode="auto">
          <a:xfrm>
            <a:off x="1840151" y="2330457"/>
            <a:ext cx="1100979" cy="726446"/>
          </a:xfrm>
          <a:prstGeom prst="line">
            <a:avLst/>
          </a:prstGeom>
          <a:noFill/>
          <a:ln w="19050" cap="flat">
            <a:solidFill>
              <a:srgbClr val="0000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5" name="Line 353"/>
          <p:cNvSpPr>
            <a:spLocks noChangeShapeType="1"/>
          </p:cNvSpPr>
          <p:nvPr/>
        </p:nvSpPr>
        <p:spPr bwMode="auto">
          <a:xfrm>
            <a:off x="2941127" y="3057535"/>
            <a:ext cx="1261382" cy="520693"/>
          </a:xfrm>
          <a:prstGeom prst="line">
            <a:avLst/>
          </a:prstGeom>
          <a:noFill/>
          <a:ln w="19050" cap="flat">
            <a:solidFill>
              <a:srgbClr val="0000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6" name="Line 353"/>
          <p:cNvSpPr>
            <a:spLocks noChangeShapeType="1"/>
          </p:cNvSpPr>
          <p:nvPr/>
        </p:nvSpPr>
        <p:spPr bwMode="auto">
          <a:xfrm>
            <a:off x="4308253" y="3601419"/>
            <a:ext cx="1008756" cy="411785"/>
          </a:xfrm>
          <a:prstGeom prst="line">
            <a:avLst/>
          </a:prstGeom>
          <a:noFill/>
          <a:ln w="19050" cap="flat">
            <a:solidFill>
              <a:srgbClr val="0000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0" name="Oval 329"/>
          <p:cNvSpPr/>
          <p:nvPr/>
        </p:nvSpPr>
        <p:spPr>
          <a:xfrm>
            <a:off x="2852975" y="2974837"/>
            <a:ext cx="115889" cy="123973"/>
          </a:xfrm>
          <a:prstGeom prst="ellipse">
            <a:avLst/>
          </a:prstGeom>
          <a:solidFill>
            <a:srgbClr val="314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1" name="Oval 330"/>
          <p:cNvSpPr/>
          <p:nvPr/>
        </p:nvSpPr>
        <p:spPr>
          <a:xfrm>
            <a:off x="5321419" y="3951862"/>
            <a:ext cx="115889" cy="123973"/>
          </a:xfrm>
          <a:prstGeom prst="ellipse">
            <a:avLst/>
          </a:prstGeom>
          <a:solidFill>
            <a:srgbClr val="314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2" name="TextBox 331"/>
          <p:cNvSpPr txBox="1"/>
          <p:nvPr/>
        </p:nvSpPr>
        <p:spPr>
          <a:xfrm>
            <a:off x="10360344" y="1707363"/>
            <a:ext cx="1535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Study 1-ERPfix</a:t>
            </a:r>
          </a:p>
        </p:txBody>
      </p:sp>
      <p:sp>
        <p:nvSpPr>
          <p:cNvPr id="333" name="Rectangle 332"/>
          <p:cNvSpPr/>
          <p:nvPr/>
        </p:nvSpPr>
        <p:spPr>
          <a:xfrm>
            <a:off x="339972" y="1707364"/>
            <a:ext cx="539261" cy="146666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DC7021B-9550-5442-94A5-838CA77F3A1C}"/>
              </a:ext>
            </a:extLst>
          </p:cNvPr>
          <p:cNvSpPr/>
          <p:nvPr/>
        </p:nvSpPr>
        <p:spPr>
          <a:xfrm>
            <a:off x="1922698" y="7395522"/>
            <a:ext cx="3500438" cy="444843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1A8A6F8-9BB7-D54A-B394-CCFF197EEF52}"/>
              </a:ext>
            </a:extLst>
          </p:cNvPr>
          <p:cNvGrpSpPr/>
          <p:nvPr/>
        </p:nvGrpSpPr>
        <p:grpSpPr>
          <a:xfrm>
            <a:off x="4060830" y="1836429"/>
            <a:ext cx="2151447" cy="814936"/>
            <a:chOff x="4060827" y="693429"/>
            <a:chExt cx="2151447" cy="814936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6B190202-448A-D248-BB8F-5504975BC134}"/>
                </a:ext>
              </a:extLst>
            </p:cNvPr>
            <p:cNvGrpSpPr/>
            <p:nvPr/>
          </p:nvGrpSpPr>
          <p:grpSpPr>
            <a:xfrm>
              <a:off x="4137309" y="693429"/>
              <a:ext cx="1932561" cy="736315"/>
              <a:chOff x="4223808" y="804642"/>
              <a:chExt cx="1932561" cy="736315"/>
            </a:xfrm>
          </p:grpSpPr>
          <p:sp>
            <p:nvSpPr>
              <p:cNvPr id="305" name="Rectangle 243"/>
              <p:cNvSpPr>
                <a:spLocks noChangeArrowheads="1"/>
              </p:cNvSpPr>
              <p:nvPr/>
            </p:nvSpPr>
            <p:spPr bwMode="auto">
              <a:xfrm>
                <a:off x="4766902" y="804642"/>
                <a:ext cx="899285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en-US" sz="2000" dirty="0">
                    <a:solidFill>
                      <a:srgbClr val="000000"/>
                    </a:solidFill>
                  </a:rPr>
                  <a:t>Fixation</a:t>
                </a:r>
                <a:endParaRPr lang="en-US" altLang="en-US" dirty="0"/>
              </a:p>
            </p:txBody>
          </p:sp>
          <p:sp>
            <p:nvSpPr>
              <p:cNvPr id="307" name="Oval 245"/>
              <p:cNvSpPr>
                <a:spLocks noChangeArrowheads="1"/>
              </p:cNvSpPr>
              <p:nvPr/>
            </p:nvSpPr>
            <p:spPr bwMode="auto">
              <a:xfrm>
                <a:off x="4264827" y="1151459"/>
                <a:ext cx="100012" cy="104775"/>
              </a:xfrm>
              <a:prstGeom prst="ellipse">
                <a:avLst/>
              </a:prstGeom>
              <a:noFill/>
              <a:ln w="9525" cap="rnd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2" name="Rectangle 260"/>
              <p:cNvSpPr>
                <a:spLocks noChangeArrowheads="1"/>
              </p:cNvSpPr>
              <p:nvPr/>
            </p:nvSpPr>
            <p:spPr bwMode="auto">
              <a:xfrm>
                <a:off x="4548990" y="1086014"/>
                <a:ext cx="378309" cy="2154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en-US" sz="1400" dirty="0">
                    <a:solidFill>
                      <a:srgbClr val="000000"/>
                    </a:solidFill>
                  </a:rPr>
                  <a:t>eyes</a:t>
                </a:r>
                <a:endParaRPr lang="en-US" altLang="en-US" sz="1400" dirty="0"/>
              </a:p>
            </p:txBody>
          </p:sp>
          <p:sp>
            <p:nvSpPr>
              <p:cNvPr id="323" name="Rectangle 261"/>
              <p:cNvSpPr>
                <a:spLocks noChangeArrowheads="1"/>
              </p:cNvSpPr>
              <p:nvPr/>
            </p:nvSpPr>
            <p:spPr bwMode="auto">
              <a:xfrm>
                <a:off x="5451048" y="1086014"/>
                <a:ext cx="705321" cy="2154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en-US" sz="1400" dirty="0">
                    <a:solidFill>
                      <a:srgbClr val="000000"/>
                    </a:solidFill>
                  </a:rPr>
                  <a:t>forehead</a:t>
                </a:r>
                <a:endParaRPr lang="en-US" altLang="en-US" sz="1400" dirty="0"/>
              </a:p>
            </p:txBody>
          </p:sp>
          <p:sp>
            <p:nvSpPr>
              <p:cNvPr id="328" name="Oval 327"/>
              <p:cNvSpPr/>
              <p:nvPr/>
            </p:nvSpPr>
            <p:spPr>
              <a:xfrm>
                <a:off x="5168153" y="1146562"/>
                <a:ext cx="109537" cy="109672"/>
              </a:xfrm>
              <a:prstGeom prst="ellipse">
                <a:avLst/>
              </a:prstGeom>
              <a:solidFill>
                <a:srgbClr val="3145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 260">
                <a:extLst>
                  <a:ext uri="{FF2B5EF4-FFF2-40B4-BE49-F238E27FC236}">
                    <a16:creationId xmlns:a16="http://schemas.microsoft.com/office/drawing/2014/main" id="{385C6B94-3CE3-3043-8B3B-DE76A653A1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48990" y="1322548"/>
                <a:ext cx="378309" cy="2154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en-US" sz="1400" dirty="0">
                    <a:solidFill>
                      <a:srgbClr val="000000"/>
                    </a:solidFill>
                  </a:rPr>
                  <a:t>eyes</a:t>
                </a:r>
                <a:endParaRPr lang="en-US" altLang="en-US" sz="1400" dirty="0"/>
              </a:p>
            </p:txBody>
          </p:sp>
          <p:sp>
            <p:nvSpPr>
              <p:cNvPr id="65" name="Rectangle 261">
                <a:extLst>
                  <a:ext uri="{FF2B5EF4-FFF2-40B4-BE49-F238E27FC236}">
                    <a16:creationId xmlns:a16="http://schemas.microsoft.com/office/drawing/2014/main" id="{2A8F8394-662A-944B-88E6-F7ABA58AA8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51048" y="1322548"/>
                <a:ext cx="705321" cy="2154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en-US" sz="1400" dirty="0">
                    <a:solidFill>
                      <a:srgbClr val="000000"/>
                    </a:solidFill>
                  </a:rPr>
                  <a:t>forehead</a:t>
                </a:r>
                <a:endParaRPr lang="en-US" altLang="en-US" sz="1400" dirty="0"/>
              </a:p>
            </p:txBody>
          </p:sp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E2FD00B1-63AA-8648-BBEC-29C197CE5081}"/>
                  </a:ext>
                </a:extLst>
              </p:cNvPr>
              <p:cNvSpPr/>
              <p:nvPr/>
            </p:nvSpPr>
            <p:spPr>
              <a:xfrm>
                <a:off x="4223808" y="1357103"/>
                <a:ext cx="172995" cy="178057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16ECAB02-00C0-DF4C-B2CA-500F56D77A0E}"/>
                  </a:ext>
                </a:extLst>
              </p:cNvPr>
              <p:cNvSpPr/>
              <p:nvPr/>
            </p:nvSpPr>
            <p:spPr>
              <a:xfrm>
                <a:off x="5136423" y="1362900"/>
                <a:ext cx="172995" cy="178057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95D09DC2-E7E2-FE4B-8B55-732A1AA7A118}"/>
                </a:ext>
              </a:extLst>
            </p:cNvPr>
            <p:cNvSpPr/>
            <p:nvPr/>
          </p:nvSpPr>
          <p:spPr>
            <a:xfrm>
              <a:off x="4060827" y="698138"/>
              <a:ext cx="2151447" cy="81022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2" name="Rectangle 241">
            <a:extLst>
              <a:ext uri="{FF2B5EF4-FFF2-40B4-BE49-F238E27FC236}">
                <a16:creationId xmlns:a16="http://schemas.microsoft.com/office/drawing/2014/main" id="{F3A82923-88D4-8D41-8A13-B9A60F227653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-26400" y="2751146"/>
            <a:ext cx="51135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en-US" altLang="en-US" sz="2000" dirty="0"/>
              <a:t>(</a:t>
            </a:r>
            <a:r>
              <a:rPr lang="en-US" altLang="en-US" sz="2000" dirty="0" err="1"/>
              <a:t>ms</a:t>
            </a:r>
            <a:r>
              <a:rPr lang="en-US" altLang="en-US" sz="2000" dirty="0"/>
              <a:t>)</a:t>
            </a:r>
            <a:endParaRPr lang="en-US" altLang="en-US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0FC4F74D-EBB2-DB42-9A46-B69F2884D3EC}"/>
              </a:ext>
            </a:extLst>
          </p:cNvPr>
          <p:cNvSpPr txBox="1"/>
          <p:nvPr/>
        </p:nvSpPr>
        <p:spPr>
          <a:xfrm>
            <a:off x="2098669" y="1300049"/>
            <a:ext cx="2710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Race categorization task</a:t>
            </a:r>
          </a:p>
        </p:txBody>
      </p:sp>
    </p:spTree>
    <p:extLst>
      <p:ext uri="{BB962C8B-B14F-4D97-AF65-F5344CB8AC3E}">
        <p14:creationId xmlns:p14="http://schemas.microsoft.com/office/powerpoint/2010/main" val="727681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2738" y="1902344"/>
            <a:ext cx="6096000" cy="609865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02344"/>
            <a:ext cx="6096000" cy="609865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073955" y="1658399"/>
            <a:ext cx="2710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Race categorization task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306457" y="1658399"/>
            <a:ext cx="2941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Gender categorization task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079966" y="2590800"/>
            <a:ext cx="104937" cy="39751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214"/>
          <p:cNvSpPr>
            <a:spLocks noChangeArrowheads="1"/>
          </p:cNvSpPr>
          <p:nvPr/>
        </p:nvSpPr>
        <p:spPr bwMode="auto">
          <a:xfrm>
            <a:off x="1774829" y="2521568"/>
            <a:ext cx="17463" cy="107950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Rectangle 215"/>
          <p:cNvSpPr>
            <a:spLocks noChangeArrowheads="1"/>
          </p:cNvSpPr>
          <p:nvPr/>
        </p:nvSpPr>
        <p:spPr bwMode="auto">
          <a:xfrm>
            <a:off x="1765304" y="2521568"/>
            <a:ext cx="34925" cy="7938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Rectangle 216"/>
          <p:cNvSpPr>
            <a:spLocks noChangeArrowheads="1"/>
          </p:cNvSpPr>
          <p:nvPr/>
        </p:nvSpPr>
        <p:spPr bwMode="auto">
          <a:xfrm>
            <a:off x="1765304" y="2621581"/>
            <a:ext cx="34925" cy="7938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Rectangle 217"/>
          <p:cNvSpPr>
            <a:spLocks noChangeArrowheads="1"/>
          </p:cNvSpPr>
          <p:nvPr/>
        </p:nvSpPr>
        <p:spPr bwMode="auto">
          <a:xfrm>
            <a:off x="1757363" y="2529509"/>
            <a:ext cx="52388" cy="9525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Rectangle 218"/>
          <p:cNvSpPr>
            <a:spLocks noChangeArrowheads="1"/>
          </p:cNvSpPr>
          <p:nvPr/>
        </p:nvSpPr>
        <p:spPr bwMode="auto">
          <a:xfrm>
            <a:off x="1757363" y="2612059"/>
            <a:ext cx="52388" cy="9525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Rectangle 219"/>
          <p:cNvSpPr>
            <a:spLocks noChangeArrowheads="1"/>
          </p:cNvSpPr>
          <p:nvPr/>
        </p:nvSpPr>
        <p:spPr bwMode="auto">
          <a:xfrm>
            <a:off x="1747838" y="2539034"/>
            <a:ext cx="69850" cy="9525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" name="Rectangle 220"/>
          <p:cNvSpPr>
            <a:spLocks noChangeArrowheads="1"/>
          </p:cNvSpPr>
          <p:nvPr/>
        </p:nvSpPr>
        <p:spPr bwMode="auto">
          <a:xfrm>
            <a:off x="1747838" y="2602534"/>
            <a:ext cx="69850" cy="9525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Rectangle 221"/>
          <p:cNvSpPr>
            <a:spLocks noChangeArrowheads="1"/>
          </p:cNvSpPr>
          <p:nvPr/>
        </p:nvSpPr>
        <p:spPr bwMode="auto">
          <a:xfrm>
            <a:off x="1739904" y="2548559"/>
            <a:ext cx="87313" cy="9525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Rectangle 222"/>
          <p:cNvSpPr>
            <a:spLocks noChangeArrowheads="1"/>
          </p:cNvSpPr>
          <p:nvPr/>
        </p:nvSpPr>
        <p:spPr bwMode="auto">
          <a:xfrm>
            <a:off x="1739904" y="2593009"/>
            <a:ext cx="87313" cy="9525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Rectangle 223"/>
          <p:cNvSpPr>
            <a:spLocks noChangeArrowheads="1"/>
          </p:cNvSpPr>
          <p:nvPr/>
        </p:nvSpPr>
        <p:spPr bwMode="auto">
          <a:xfrm>
            <a:off x="1731963" y="2558084"/>
            <a:ext cx="103188" cy="17463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Rectangle 224"/>
          <p:cNvSpPr>
            <a:spLocks noChangeArrowheads="1"/>
          </p:cNvSpPr>
          <p:nvPr/>
        </p:nvSpPr>
        <p:spPr bwMode="auto">
          <a:xfrm>
            <a:off x="1731963" y="2575546"/>
            <a:ext cx="103188" cy="17463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Rectangle 225"/>
          <p:cNvSpPr>
            <a:spLocks noChangeArrowheads="1"/>
          </p:cNvSpPr>
          <p:nvPr/>
        </p:nvSpPr>
        <p:spPr bwMode="auto">
          <a:xfrm>
            <a:off x="1731963" y="2575546"/>
            <a:ext cx="103188" cy="9525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Rectangle 226"/>
          <p:cNvSpPr>
            <a:spLocks noChangeArrowheads="1"/>
          </p:cNvSpPr>
          <p:nvPr/>
        </p:nvSpPr>
        <p:spPr bwMode="auto">
          <a:xfrm>
            <a:off x="1731963" y="2566021"/>
            <a:ext cx="103188" cy="9525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" name="Oval 227"/>
          <p:cNvSpPr>
            <a:spLocks noChangeArrowheads="1"/>
          </p:cNvSpPr>
          <p:nvPr/>
        </p:nvSpPr>
        <p:spPr bwMode="auto">
          <a:xfrm>
            <a:off x="1217613" y="3147046"/>
            <a:ext cx="95250" cy="100013"/>
          </a:xfrm>
          <a:prstGeom prst="ellipse">
            <a:avLst/>
          </a:prstGeom>
          <a:noFill/>
          <a:ln w="7938" cap="rnd">
            <a:solidFill>
              <a:srgbClr val="0000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Rectangle 228"/>
          <p:cNvSpPr>
            <a:spLocks noChangeArrowheads="1"/>
          </p:cNvSpPr>
          <p:nvPr/>
        </p:nvSpPr>
        <p:spPr bwMode="auto">
          <a:xfrm>
            <a:off x="2916241" y="3683618"/>
            <a:ext cx="17463" cy="107950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Rectangle 229"/>
          <p:cNvSpPr>
            <a:spLocks noChangeArrowheads="1"/>
          </p:cNvSpPr>
          <p:nvPr/>
        </p:nvSpPr>
        <p:spPr bwMode="auto">
          <a:xfrm>
            <a:off x="2908304" y="3683618"/>
            <a:ext cx="34925" cy="7938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Rectangle 230"/>
          <p:cNvSpPr>
            <a:spLocks noChangeArrowheads="1"/>
          </p:cNvSpPr>
          <p:nvPr/>
        </p:nvSpPr>
        <p:spPr bwMode="auto">
          <a:xfrm>
            <a:off x="2908304" y="3782046"/>
            <a:ext cx="34925" cy="9525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Rectangle 231"/>
          <p:cNvSpPr>
            <a:spLocks noChangeArrowheads="1"/>
          </p:cNvSpPr>
          <p:nvPr/>
        </p:nvSpPr>
        <p:spPr bwMode="auto">
          <a:xfrm>
            <a:off x="2898776" y="3691559"/>
            <a:ext cx="52388" cy="9525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" name="Rectangle 232"/>
          <p:cNvSpPr>
            <a:spLocks noChangeArrowheads="1"/>
          </p:cNvSpPr>
          <p:nvPr/>
        </p:nvSpPr>
        <p:spPr bwMode="auto">
          <a:xfrm>
            <a:off x="2898776" y="3774106"/>
            <a:ext cx="52388" cy="7938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" name="Rectangle 233"/>
          <p:cNvSpPr>
            <a:spLocks noChangeArrowheads="1"/>
          </p:cNvSpPr>
          <p:nvPr/>
        </p:nvSpPr>
        <p:spPr bwMode="auto">
          <a:xfrm>
            <a:off x="2890838" y="3701084"/>
            <a:ext cx="69850" cy="9525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" name="Rectangle 234"/>
          <p:cNvSpPr>
            <a:spLocks noChangeArrowheads="1"/>
          </p:cNvSpPr>
          <p:nvPr/>
        </p:nvSpPr>
        <p:spPr bwMode="auto">
          <a:xfrm>
            <a:off x="2890838" y="3764584"/>
            <a:ext cx="69850" cy="9525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" name="Rectangle 235"/>
          <p:cNvSpPr>
            <a:spLocks noChangeArrowheads="1"/>
          </p:cNvSpPr>
          <p:nvPr/>
        </p:nvSpPr>
        <p:spPr bwMode="auto">
          <a:xfrm>
            <a:off x="2881316" y="3710606"/>
            <a:ext cx="87313" cy="7938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" name="Rectangle 236"/>
          <p:cNvSpPr>
            <a:spLocks noChangeArrowheads="1"/>
          </p:cNvSpPr>
          <p:nvPr/>
        </p:nvSpPr>
        <p:spPr bwMode="auto">
          <a:xfrm>
            <a:off x="2881316" y="3755059"/>
            <a:ext cx="87313" cy="9525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" name="Rectangle 237"/>
          <p:cNvSpPr>
            <a:spLocks noChangeArrowheads="1"/>
          </p:cNvSpPr>
          <p:nvPr/>
        </p:nvSpPr>
        <p:spPr bwMode="auto">
          <a:xfrm>
            <a:off x="2873379" y="3718543"/>
            <a:ext cx="104775" cy="19050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4" name="Rectangle 238"/>
          <p:cNvSpPr>
            <a:spLocks noChangeArrowheads="1"/>
          </p:cNvSpPr>
          <p:nvPr/>
        </p:nvSpPr>
        <p:spPr bwMode="auto">
          <a:xfrm>
            <a:off x="2873379" y="3737596"/>
            <a:ext cx="104775" cy="17463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" name="Rectangle 239"/>
          <p:cNvSpPr>
            <a:spLocks noChangeArrowheads="1"/>
          </p:cNvSpPr>
          <p:nvPr/>
        </p:nvSpPr>
        <p:spPr bwMode="auto">
          <a:xfrm>
            <a:off x="2873379" y="3737596"/>
            <a:ext cx="104775" cy="9525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6" name="Rectangle 240"/>
          <p:cNvSpPr>
            <a:spLocks noChangeArrowheads="1"/>
          </p:cNvSpPr>
          <p:nvPr/>
        </p:nvSpPr>
        <p:spPr bwMode="auto">
          <a:xfrm>
            <a:off x="2873379" y="3728071"/>
            <a:ext cx="104775" cy="9525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7" name="Oval 241"/>
          <p:cNvSpPr>
            <a:spLocks noChangeArrowheads="1"/>
          </p:cNvSpPr>
          <p:nvPr/>
        </p:nvSpPr>
        <p:spPr bwMode="auto">
          <a:xfrm>
            <a:off x="2359026" y="3510584"/>
            <a:ext cx="95250" cy="100013"/>
          </a:xfrm>
          <a:prstGeom prst="ellipse">
            <a:avLst/>
          </a:prstGeom>
          <a:noFill/>
          <a:ln w="7938" cap="rnd">
            <a:solidFill>
              <a:srgbClr val="0000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" name="Line 242"/>
          <p:cNvSpPr>
            <a:spLocks noChangeShapeType="1"/>
          </p:cNvSpPr>
          <p:nvPr/>
        </p:nvSpPr>
        <p:spPr bwMode="auto">
          <a:xfrm>
            <a:off x="1722441" y="2458068"/>
            <a:ext cx="112713" cy="0"/>
          </a:xfrm>
          <a:prstGeom prst="line">
            <a:avLst/>
          </a:prstGeom>
          <a:noFill/>
          <a:ln w="17463" cap="flat">
            <a:solidFill>
              <a:srgbClr val="0000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Line 243"/>
          <p:cNvSpPr>
            <a:spLocks noChangeShapeType="1"/>
          </p:cNvSpPr>
          <p:nvPr/>
        </p:nvSpPr>
        <p:spPr bwMode="auto">
          <a:xfrm>
            <a:off x="1782763" y="2458071"/>
            <a:ext cx="0" cy="244475"/>
          </a:xfrm>
          <a:prstGeom prst="line">
            <a:avLst/>
          </a:prstGeom>
          <a:noFill/>
          <a:ln w="17463" cap="flat">
            <a:solidFill>
              <a:srgbClr val="0000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Line 244"/>
          <p:cNvSpPr>
            <a:spLocks noChangeShapeType="1"/>
          </p:cNvSpPr>
          <p:nvPr/>
        </p:nvSpPr>
        <p:spPr bwMode="auto">
          <a:xfrm>
            <a:off x="1722441" y="2702543"/>
            <a:ext cx="112713" cy="0"/>
          </a:xfrm>
          <a:prstGeom prst="line">
            <a:avLst/>
          </a:prstGeom>
          <a:noFill/>
          <a:ln w="17463" cap="flat">
            <a:solidFill>
              <a:srgbClr val="0000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Line 245"/>
          <p:cNvSpPr>
            <a:spLocks noChangeShapeType="1"/>
          </p:cNvSpPr>
          <p:nvPr/>
        </p:nvSpPr>
        <p:spPr bwMode="auto">
          <a:xfrm>
            <a:off x="1208091" y="3075606"/>
            <a:ext cx="112713" cy="0"/>
          </a:xfrm>
          <a:prstGeom prst="line">
            <a:avLst/>
          </a:prstGeom>
          <a:noFill/>
          <a:ln w="17463" cap="flat">
            <a:solidFill>
              <a:srgbClr val="0000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" name="Line 246"/>
          <p:cNvSpPr>
            <a:spLocks noChangeShapeType="1"/>
          </p:cNvSpPr>
          <p:nvPr/>
        </p:nvSpPr>
        <p:spPr bwMode="auto">
          <a:xfrm>
            <a:off x="1268413" y="3075606"/>
            <a:ext cx="0" cy="254000"/>
          </a:xfrm>
          <a:prstGeom prst="line">
            <a:avLst/>
          </a:prstGeom>
          <a:noFill/>
          <a:ln w="17463" cap="flat">
            <a:solidFill>
              <a:srgbClr val="0000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3" name="Line 247"/>
          <p:cNvSpPr>
            <a:spLocks noChangeShapeType="1"/>
          </p:cNvSpPr>
          <p:nvPr/>
        </p:nvSpPr>
        <p:spPr bwMode="auto">
          <a:xfrm>
            <a:off x="1208091" y="3329606"/>
            <a:ext cx="112713" cy="0"/>
          </a:xfrm>
          <a:prstGeom prst="line">
            <a:avLst/>
          </a:prstGeom>
          <a:noFill/>
          <a:ln w="17463" cap="flat">
            <a:solidFill>
              <a:srgbClr val="0000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Line 248"/>
          <p:cNvSpPr>
            <a:spLocks noChangeShapeType="1"/>
          </p:cNvSpPr>
          <p:nvPr/>
        </p:nvSpPr>
        <p:spPr bwMode="auto">
          <a:xfrm>
            <a:off x="2863851" y="3610593"/>
            <a:ext cx="114300" cy="0"/>
          </a:xfrm>
          <a:prstGeom prst="line">
            <a:avLst/>
          </a:prstGeom>
          <a:noFill/>
          <a:ln w="17463" cap="flat">
            <a:solidFill>
              <a:srgbClr val="0000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5" name="Line 249"/>
          <p:cNvSpPr>
            <a:spLocks noChangeShapeType="1"/>
          </p:cNvSpPr>
          <p:nvPr/>
        </p:nvSpPr>
        <p:spPr bwMode="auto">
          <a:xfrm>
            <a:off x="2925763" y="3610596"/>
            <a:ext cx="0" cy="244475"/>
          </a:xfrm>
          <a:prstGeom prst="line">
            <a:avLst/>
          </a:prstGeom>
          <a:noFill/>
          <a:ln w="17463" cap="flat">
            <a:solidFill>
              <a:srgbClr val="0000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6" name="Line 250"/>
          <p:cNvSpPr>
            <a:spLocks noChangeShapeType="1"/>
          </p:cNvSpPr>
          <p:nvPr/>
        </p:nvSpPr>
        <p:spPr bwMode="auto">
          <a:xfrm>
            <a:off x="2863851" y="3855068"/>
            <a:ext cx="114300" cy="0"/>
          </a:xfrm>
          <a:prstGeom prst="line">
            <a:avLst/>
          </a:prstGeom>
          <a:noFill/>
          <a:ln w="17463" cap="flat">
            <a:solidFill>
              <a:srgbClr val="0000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" name="Line 251"/>
          <p:cNvSpPr>
            <a:spLocks noChangeShapeType="1"/>
          </p:cNvSpPr>
          <p:nvPr/>
        </p:nvSpPr>
        <p:spPr bwMode="auto">
          <a:xfrm>
            <a:off x="2349501" y="3447081"/>
            <a:ext cx="122238" cy="0"/>
          </a:xfrm>
          <a:prstGeom prst="line">
            <a:avLst/>
          </a:prstGeom>
          <a:noFill/>
          <a:ln w="17463" cap="flat">
            <a:solidFill>
              <a:srgbClr val="0000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Line 252"/>
          <p:cNvSpPr>
            <a:spLocks noChangeShapeType="1"/>
          </p:cNvSpPr>
          <p:nvPr/>
        </p:nvSpPr>
        <p:spPr bwMode="auto">
          <a:xfrm>
            <a:off x="2411413" y="3447081"/>
            <a:ext cx="0" cy="236538"/>
          </a:xfrm>
          <a:prstGeom prst="line">
            <a:avLst/>
          </a:prstGeom>
          <a:noFill/>
          <a:ln w="17463" cap="flat">
            <a:solidFill>
              <a:srgbClr val="0000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" name="Line 253"/>
          <p:cNvSpPr>
            <a:spLocks noChangeShapeType="1"/>
          </p:cNvSpPr>
          <p:nvPr/>
        </p:nvSpPr>
        <p:spPr bwMode="auto">
          <a:xfrm>
            <a:off x="2349501" y="3683618"/>
            <a:ext cx="122238" cy="0"/>
          </a:xfrm>
          <a:prstGeom prst="line">
            <a:avLst/>
          </a:prstGeom>
          <a:noFill/>
          <a:ln w="17463" cap="flat">
            <a:solidFill>
              <a:srgbClr val="0000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0" name="Rectangle 256"/>
          <p:cNvSpPr>
            <a:spLocks noChangeArrowheads="1"/>
          </p:cNvSpPr>
          <p:nvPr/>
        </p:nvSpPr>
        <p:spPr bwMode="auto">
          <a:xfrm>
            <a:off x="4398966" y="3628056"/>
            <a:ext cx="17463" cy="109538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Rectangle 257"/>
          <p:cNvSpPr>
            <a:spLocks noChangeArrowheads="1"/>
          </p:cNvSpPr>
          <p:nvPr/>
        </p:nvSpPr>
        <p:spPr bwMode="auto">
          <a:xfrm>
            <a:off x="4389441" y="3628059"/>
            <a:ext cx="34925" cy="9525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2" name="Rectangle 258"/>
          <p:cNvSpPr>
            <a:spLocks noChangeArrowheads="1"/>
          </p:cNvSpPr>
          <p:nvPr/>
        </p:nvSpPr>
        <p:spPr bwMode="auto">
          <a:xfrm>
            <a:off x="4389441" y="3728071"/>
            <a:ext cx="34925" cy="9525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3" name="Rectangle 259"/>
          <p:cNvSpPr>
            <a:spLocks noChangeArrowheads="1"/>
          </p:cNvSpPr>
          <p:nvPr/>
        </p:nvSpPr>
        <p:spPr bwMode="auto">
          <a:xfrm>
            <a:off x="4381501" y="3637584"/>
            <a:ext cx="52388" cy="9525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Rectangle 260"/>
          <p:cNvSpPr>
            <a:spLocks noChangeArrowheads="1"/>
          </p:cNvSpPr>
          <p:nvPr/>
        </p:nvSpPr>
        <p:spPr bwMode="auto">
          <a:xfrm>
            <a:off x="4381501" y="3718546"/>
            <a:ext cx="52388" cy="9525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Rectangle 261"/>
          <p:cNvSpPr>
            <a:spLocks noChangeArrowheads="1"/>
          </p:cNvSpPr>
          <p:nvPr/>
        </p:nvSpPr>
        <p:spPr bwMode="auto">
          <a:xfrm>
            <a:off x="4371976" y="3647106"/>
            <a:ext cx="69850" cy="7938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Rectangle 262"/>
          <p:cNvSpPr>
            <a:spLocks noChangeArrowheads="1"/>
          </p:cNvSpPr>
          <p:nvPr/>
        </p:nvSpPr>
        <p:spPr bwMode="auto">
          <a:xfrm>
            <a:off x="4371976" y="3710606"/>
            <a:ext cx="69850" cy="7938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7" name="Rectangle 263"/>
          <p:cNvSpPr>
            <a:spLocks noChangeArrowheads="1"/>
          </p:cNvSpPr>
          <p:nvPr/>
        </p:nvSpPr>
        <p:spPr bwMode="auto">
          <a:xfrm>
            <a:off x="4364041" y="3655046"/>
            <a:ext cx="87313" cy="9525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8" name="Rectangle 264"/>
          <p:cNvSpPr>
            <a:spLocks noChangeArrowheads="1"/>
          </p:cNvSpPr>
          <p:nvPr/>
        </p:nvSpPr>
        <p:spPr bwMode="auto">
          <a:xfrm>
            <a:off x="4364041" y="3701084"/>
            <a:ext cx="87313" cy="9525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9" name="Rectangle 265"/>
          <p:cNvSpPr>
            <a:spLocks noChangeArrowheads="1"/>
          </p:cNvSpPr>
          <p:nvPr/>
        </p:nvSpPr>
        <p:spPr bwMode="auto">
          <a:xfrm>
            <a:off x="4354516" y="3664568"/>
            <a:ext cx="104775" cy="19050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0" name="Rectangle 266"/>
          <p:cNvSpPr>
            <a:spLocks noChangeArrowheads="1"/>
          </p:cNvSpPr>
          <p:nvPr/>
        </p:nvSpPr>
        <p:spPr bwMode="auto">
          <a:xfrm>
            <a:off x="4354516" y="3683621"/>
            <a:ext cx="104775" cy="17463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1" name="Rectangle 267"/>
          <p:cNvSpPr>
            <a:spLocks noChangeArrowheads="1"/>
          </p:cNvSpPr>
          <p:nvPr/>
        </p:nvSpPr>
        <p:spPr bwMode="auto">
          <a:xfrm>
            <a:off x="4354516" y="3683618"/>
            <a:ext cx="104775" cy="7938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2" name="Rectangle 268"/>
          <p:cNvSpPr>
            <a:spLocks noChangeArrowheads="1"/>
          </p:cNvSpPr>
          <p:nvPr/>
        </p:nvSpPr>
        <p:spPr bwMode="auto">
          <a:xfrm>
            <a:off x="4354516" y="3674096"/>
            <a:ext cx="104775" cy="9525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3" name="Oval 269"/>
          <p:cNvSpPr>
            <a:spLocks noChangeArrowheads="1"/>
          </p:cNvSpPr>
          <p:nvPr/>
        </p:nvSpPr>
        <p:spPr bwMode="auto">
          <a:xfrm>
            <a:off x="3840163" y="3755059"/>
            <a:ext cx="96838" cy="100013"/>
          </a:xfrm>
          <a:prstGeom prst="ellipse">
            <a:avLst/>
          </a:prstGeom>
          <a:noFill/>
          <a:ln w="7938" cap="rnd">
            <a:solidFill>
              <a:srgbClr val="0000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4" name="Rectangle 270"/>
          <p:cNvSpPr>
            <a:spLocks noChangeArrowheads="1"/>
          </p:cNvSpPr>
          <p:nvPr/>
        </p:nvSpPr>
        <p:spPr bwMode="auto">
          <a:xfrm>
            <a:off x="5540379" y="3855068"/>
            <a:ext cx="17463" cy="109538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5" name="Rectangle 271"/>
          <p:cNvSpPr>
            <a:spLocks noChangeArrowheads="1"/>
          </p:cNvSpPr>
          <p:nvPr/>
        </p:nvSpPr>
        <p:spPr bwMode="auto">
          <a:xfrm>
            <a:off x="5532441" y="3855071"/>
            <a:ext cx="34925" cy="9525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6" name="Rectangle 272"/>
          <p:cNvSpPr>
            <a:spLocks noChangeArrowheads="1"/>
          </p:cNvSpPr>
          <p:nvPr/>
        </p:nvSpPr>
        <p:spPr bwMode="auto">
          <a:xfrm>
            <a:off x="5532441" y="3955084"/>
            <a:ext cx="34925" cy="9525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7" name="Rectangle 273"/>
          <p:cNvSpPr>
            <a:spLocks noChangeArrowheads="1"/>
          </p:cNvSpPr>
          <p:nvPr/>
        </p:nvSpPr>
        <p:spPr bwMode="auto">
          <a:xfrm>
            <a:off x="5522913" y="3864596"/>
            <a:ext cx="52388" cy="9525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" name="Rectangle 274"/>
          <p:cNvSpPr>
            <a:spLocks noChangeArrowheads="1"/>
          </p:cNvSpPr>
          <p:nvPr/>
        </p:nvSpPr>
        <p:spPr bwMode="auto">
          <a:xfrm>
            <a:off x="5522913" y="3945559"/>
            <a:ext cx="52388" cy="9525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9" name="Rectangle 275"/>
          <p:cNvSpPr>
            <a:spLocks noChangeArrowheads="1"/>
          </p:cNvSpPr>
          <p:nvPr/>
        </p:nvSpPr>
        <p:spPr bwMode="auto">
          <a:xfrm>
            <a:off x="5514976" y="3874118"/>
            <a:ext cx="69850" cy="7938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0" name="Rectangle 276"/>
          <p:cNvSpPr>
            <a:spLocks noChangeArrowheads="1"/>
          </p:cNvSpPr>
          <p:nvPr/>
        </p:nvSpPr>
        <p:spPr bwMode="auto">
          <a:xfrm>
            <a:off x="5514976" y="3937618"/>
            <a:ext cx="69850" cy="7938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" name="Rectangle 277"/>
          <p:cNvSpPr>
            <a:spLocks noChangeArrowheads="1"/>
          </p:cNvSpPr>
          <p:nvPr/>
        </p:nvSpPr>
        <p:spPr bwMode="auto">
          <a:xfrm>
            <a:off x="5505454" y="3882059"/>
            <a:ext cx="87313" cy="9525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2" name="Rectangle 278"/>
          <p:cNvSpPr>
            <a:spLocks noChangeArrowheads="1"/>
          </p:cNvSpPr>
          <p:nvPr/>
        </p:nvSpPr>
        <p:spPr bwMode="auto">
          <a:xfrm>
            <a:off x="5505454" y="3928096"/>
            <a:ext cx="87313" cy="9525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3" name="Rectangle 279"/>
          <p:cNvSpPr>
            <a:spLocks noChangeArrowheads="1"/>
          </p:cNvSpPr>
          <p:nvPr/>
        </p:nvSpPr>
        <p:spPr bwMode="auto">
          <a:xfrm>
            <a:off x="5497516" y="3891581"/>
            <a:ext cx="104775" cy="19050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4" name="Rectangle 280"/>
          <p:cNvSpPr>
            <a:spLocks noChangeArrowheads="1"/>
          </p:cNvSpPr>
          <p:nvPr/>
        </p:nvSpPr>
        <p:spPr bwMode="auto">
          <a:xfrm>
            <a:off x="5497516" y="3910634"/>
            <a:ext cx="104775" cy="17463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5" name="Rectangle 281"/>
          <p:cNvSpPr>
            <a:spLocks noChangeArrowheads="1"/>
          </p:cNvSpPr>
          <p:nvPr/>
        </p:nvSpPr>
        <p:spPr bwMode="auto">
          <a:xfrm>
            <a:off x="5497516" y="3910631"/>
            <a:ext cx="104775" cy="7938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6" name="Rectangle 282"/>
          <p:cNvSpPr>
            <a:spLocks noChangeArrowheads="1"/>
          </p:cNvSpPr>
          <p:nvPr/>
        </p:nvSpPr>
        <p:spPr bwMode="auto">
          <a:xfrm>
            <a:off x="5497516" y="3901109"/>
            <a:ext cx="104775" cy="9525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7" name="Oval 283"/>
          <p:cNvSpPr>
            <a:spLocks noChangeArrowheads="1"/>
          </p:cNvSpPr>
          <p:nvPr/>
        </p:nvSpPr>
        <p:spPr bwMode="auto">
          <a:xfrm>
            <a:off x="4991101" y="4199559"/>
            <a:ext cx="96838" cy="100013"/>
          </a:xfrm>
          <a:prstGeom prst="ellipse">
            <a:avLst/>
          </a:prstGeom>
          <a:noFill/>
          <a:ln w="7938" cap="rnd">
            <a:solidFill>
              <a:srgbClr val="0000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8" name="Line 284"/>
          <p:cNvSpPr>
            <a:spLocks noChangeShapeType="1"/>
          </p:cNvSpPr>
          <p:nvPr/>
        </p:nvSpPr>
        <p:spPr bwMode="auto">
          <a:xfrm>
            <a:off x="4354513" y="3564556"/>
            <a:ext cx="114300" cy="0"/>
          </a:xfrm>
          <a:prstGeom prst="line">
            <a:avLst/>
          </a:prstGeom>
          <a:noFill/>
          <a:ln w="17463" cap="flat">
            <a:solidFill>
              <a:srgbClr val="0000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9" name="Line 285"/>
          <p:cNvSpPr>
            <a:spLocks noChangeShapeType="1"/>
          </p:cNvSpPr>
          <p:nvPr/>
        </p:nvSpPr>
        <p:spPr bwMode="auto">
          <a:xfrm>
            <a:off x="4406901" y="3564559"/>
            <a:ext cx="0" cy="227013"/>
          </a:xfrm>
          <a:prstGeom prst="line">
            <a:avLst/>
          </a:prstGeom>
          <a:noFill/>
          <a:ln w="17463" cap="flat">
            <a:solidFill>
              <a:srgbClr val="0000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0" name="Line 286"/>
          <p:cNvSpPr>
            <a:spLocks noChangeShapeType="1"/>
          </p:cNvSpPr>
          <p:nvPr/>
        </p:nvSpPr>
        <p:spPr bwMode="auto">
          <a:xfrm>
            <a:off x="4354513" y="3791568"/>
            <a:ext cx="114300" cy="0"/>
          </a:xfrm>
          <a:prstGeom prst="line">
            <a:avLst/>
          </a:prstGeom>
          <a:noFill/>
          <a:ln w="17463" cap="flat">
            <a:solidFill>
              <a:srgbClr val="0000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1" name="Line 287"/>
          <p:cNvSpPr>
            <a:spLocks noChangeShapeType="1"/>
          </p:cNvSpPr>
          <p:nvPr/>
        </p:nvSpPr>
        <p:spPr bwMode="auto">
          <a:xfrm>
            <a:off x="3840163" y="3683618"/>
            <a:ext cx="114300" cy="0"/>
          </a:xfrm>
          <a:prstGeom prst="line">
            <a:avLst/>
          </a:prstGeom>
          <a:noFill/>
          <a:ln w="17463" cap="flat">
            <a:solidFill>
              <a:srgbClr val="0000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2" name="Line 288"/>
          <p:cNvSpPr>
            <a:spLocks noChangeShapeType="1"/>
          </p:cNvSpPr>
          <p:nvPr/>
        </p:nvSpPr>
        <p:spPr bwMode="auto">
          <a:xfrm>
            <a:off x="3892551" y="3683618"/>
            <a:ext cx="0" cy="254000"/>
          </a:xfrm>
          <a:prstGeom prst="line">
            <a:avLst/>
          </a:prstGeom>
          <a:noFill/>
          <a:ln w="17463" cap="flat">
            <a:solidFill>
              <a:srgbClr val="0000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3" name="Line 289"/>
          <p:cNvSpPr>
            <a:spLocks noChangeShapeType="1"/>
          </p:cNvSpPr>
          <p:nvPr/>
        </p:nvSpPr>
        <p:spPr bwMode="auto">
          <a:xfrm>
            <a:off x="3840163" y="3937618"/>
            <a:ext cx="114300" cy="0"/>
          </a:xfrm>
          <a:prstGeom prst="line">
            <a:avLst/>
          </a:prstGeom>
          <a:noFill/>
          <a:ln w="17463" cap="flat">
            <a:solidFill>
              <a:srgbClr val="0000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4" name="Line 290"/>
          <p:cNvSpPr>
            <a:spLocks noChangeShapeType="1"/>
          </p:cNvSpPr>
          <p:nvPr/>
        </p:nvSpPr>
        <p:spPr bwMode="auto">
          <a:xfrm>
            <a:off x="5497516" y="3782043"/>
            <a:ext cx="112713" cy="0"/>
          </a:xfrm>
          <a:prstGeom prst="line">
            <a:avLst/>
          </a:prstGeom>
          <a:noFill/>
          <a:ln w="17463" cap="flat">
            <a:solidFill>
              <a:srgbClr val="0000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5" name="Line 291"/>
          <p:cNvSpPr>
            <a:spLocks noChangeShapeType="1"/>
          </p:cNvSpPr>
          <p:nvPr/>
        </p:nvSpPr>
        <p:spPr bwMode="auto">
          <a:xfrm>
            <a:off x="5549901" y="3782046"/>
            <a:ext cx="0" cy="246063"/>
          </a:xfrm>
          <a:prstGeom prst="line">
            <a:avLst/>
          </a:prstGeom>
          <a:noFill/>
          <a:ln w="17463" cap="flat">
            <a:solidFill>
              <a:srgbClr val="0000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6" name="Line 292"/>
          <p:cNvSpPr>
            <a:spLocks noChangeShapeType="1"/>
          </p:cNvSpPr>
          <p:nvPr/>
        </p:nvSpPr>
        <p:spPr bwMode="auto">
          <a:xfrm>
            <a:off x="5497516" y="4028106"/>
            <a:ext cx="112713" cy="0"/>
          </a:xfrm>
          <a:prstGeom prst="line">
            <a:avLst/>
          </a:prstGeom>
          <a:noFill/>
          <a:ln w="17463" cap="flat">
            <a:solidFill>
              <a:srgbClr val="0000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7" name="Line 293"/>
          <p:cNvSpPr>
            <a:spLocks noChangeShapeType="1"/>
          </p:cNvSpPr>
          <p:nvPr/>
        </p:nvSpPr>
        <p:spPr bwMode="auto">
          <a:xfrm>
            <a:off x="4983166" y="4128118"/>
            <a:ext cx="112713" cy="0"/>
          </a:xfrm>
          <a:prstGeom prst="line">
            <a:avLst/>
          </a:prstGeom>
          <a:noFill/>
          <a:ln w="17463" cap="flat">
            <a:solidFill>
              <a:srgbClr val="0000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8" name="Line 294"/>
          <p:cNvSpPr>
            <a:spLocks noChangeShapeType="1"/>
          </p:cNvSpPr>
          <p:nvPr/>
        </p:nvSpPr>
        <p:spPr bwMode="auto">
          <a:xfrm>
            <a:off x="5043488" y="4128121"/>
            <a:ext cx="0" cy="244475"/>
          </a:xfrm>
          <a:prstGeom prst="line">
            <a:avLst/>
          </a:prstGeom>
          <a:noFill/>
          <a:ln w="17463" cap="flat">
            <a:solidFill>
              <a:srgbClr val="0000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9" name="Line 295"/>
          <p:cNvSpPr>
            <a:spLocks noChangeShapeType="1"/>
          </p:cNvSpPr>
          <p:nvPr/>
        </p:nvSpPr>
        <p:spPr bwMode="auto">
          <a:xfrm>
            <a:off x="4983166" y="4372593"/>
            <a:ext cx="112713" cy="0"/>
          </a:xfrm>
          <a:prstGeom prst="line">
            <a:avLst/>
          </a:prstGeom>
          <a:noFill/>
          <a:ln w="17463" cap="flat">
            <a:solidFill>
              <a:srgbClr val="0000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0" name="Rectangle 349"/>
          <p:cNvSpPr>
            <a:spLocks noChangeArrowheads="1"/>
          </p:cNvSpPr>
          <p:nvPr/>
        </p:nvSpPr>
        <p:spPr bwMode="auto">
          <a:xfrm>
            <a:off x="7150104" y="2820018"/>
            <a:ext cx="17463" cy="109538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1" name="Rectangle 350"/>
          <p:cNvSpPr>
            <a:spLocks noChangeArrowheads="1"/>
          </p:cNvSpPr>
          <p:nvPr/>
        </p:nvSpPr>
        <p:spPr bwMode="auto">
          <a:xfrm>
            <a:off x="7140579" y="2820021"/>
            <a:ext cx="34925" cy="9525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2" name="Rectangle 351"/>
          <p:cNvSpPr>
            <a:spLocks noChangeArrowheads="1"/>
          </p:cNvSpPr>
          <p:nvPr/>
        </p:nvSpPr>
        <p:spPr bwMode="auto">
          <a:xfrm>
            <a:off x="7140579" y="2920034"/>
            <a:ext cx="34925" cy="9525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" name="Rectangle 352"/>
          <p:cNvSpPr>
            <a:spLocks noChangeArrowheads="1"/>
          </p:cNvSpPr>
          <p:nvPr/>
        </p:nvSpPr>
        <p:spPr bwMode="auto">
          <a:xfrm>
            <a:off x="7132638" y="2829546"/>
            <a:ext cx="52388" cy="9525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4" name="Rectangle 353"/>
          <p:cNvSpPr>
            <a:spLocks noChangeArrowheads="1"/>
          </p:cNvSpPr>
          <p:nvPr/>
        </p:nvSpPr>
        <p:spPr bwMode="auto">
          <a:xfrm>
            <a:off x="7132638" y="2912093"/>
            <a:ext cx="52388" cy="7938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5" name="Rectangle 354"/>
          <p:cNvSpPr>
            <a:spLocks noChangeArrowheads="1"/>
          </p:cNvSpPr>
          <p:nvPr/>
        </p:nvSpPr>
        <p:spPr bwMode="auto">
          <a:xfrm>
            <a:off x="7123113" y="2839071"/>
            <a:ext cx="69850" cy="9525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6" name="Rectangle 355"/>
          <p:cNvSpPr>
            <a:spLocks noChangeArrowheads="1"/>
          </p:cNvSpPr>
          <p:nvPr/>
        </p:nvSpPr>
        <p:spPr bwMode="auto">
          <a:xfrm>
            <a:off x="7123113" y="2902571"/>
            <a:ext cx="69850" cy="9525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7" name="Rectangle 356"/>
          <p:cNvSpPr>
            <a:spLocks noChangeArrowheads="1"/>
          </p:cNvSpPr>
          <p:nvPr/>
        </p:nvSpPr>
        <p:spPr bwMode="auto">
          <a:xfrm>
            <a:off x="7115179" y="2848593"/>
            <a:ext cx="87313" cy="7938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8" name="Rectangle 357"/>
          <p:cNvSpPr>
            <a:spLocks noChangeArrowheads="1"/>
          </p:cNvSpPr>
          <p:nvPr/>
        </p:nvSpPr>
        <p:spPr bwMode="auto">
          <a:xfrm>
            <a:off x="7115179" y="2893046"/>
            <a:ext cx="87313" cy="9525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9" name="Rectangle 358"/>
          <p:cNvSpPr>
            <a:spLocks noChangeArrowheads="1"/>
          </p:cNvSpPr>
          <p:nvPr/>
        </p:nvSpPr>
        <p:spPr bwMode="auto">
          <a:xfrm>
            <a:off x="7107238" y="2856531"/>
            <a:ext cx="103188" cy="19050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0" name="Rectangle 359"/>
          <p:cNvSpPr>
            <a:spLocks noChangeArrowheads="1"/>
          </p:cNvSpPr>
          <p:nvPr/>
        </p:nvSpPr>
        <p:spPr bwMode="auto">
          <a:xfrm>
            <a:off x="7107238" y="2875584"/>
            <a:ext cx="103188" cy="17463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1" name="Rectangle 360"/>
          <p:cNvSpPr>
            <a:spLocks noChangeArrowheads="1"/>
          </p:cNvSpPr>
          <p:nvPr/>
        </p:nvSpPr>
        <p:spPr bwMode="auto">
          <a:xfrm>
            <a:off x="7107238" y="2875581"/>
            <a:ext cx="103188" cy="7938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2" name="Rectangle 361"/>
          <p:cNvSpPr>
            <a:spLocks noChangeArrowheads="1"/>
          </p:cNvSpPr>
          <p:nvPr/>
        </p:nvSpPr>
        <p:spPr bwMode="auto">
          <a:xfrm>
            <a:off x="7107238" y="2866059"/>
            <a:ext cx="103188" cy="9525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3" name="Oval 362"/>
          <p:cNvSpPr>
            <a:spLocks noChangeArrowheads="1"/>
          </p:cNvSpPr>
          <p:nvPr/>
        </p:nvSpPr>
        <p:spPr bwMode="auto">
          <a:xfrm>
            <a:off x="6592888" y="2939084"/>
            <a:ext cx="95250" cy="100013"/>
          </a:xfrm>
          <a:prstGeom prst="ellipse">
            <a:avLst/>
          </a:prstGeom>
          <a:noFill/>
          <a:ln w="7938" cap="rnd">
            <a:solidFill>
              <a:srgbClr val="0000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4" name="Rectangle 363"/>
          <p:cNvSpPr>
            <a:spLocks noChangeArrowheads="1"/>
          </p:cNvSpPr>
          <p:nvPr/>
        </p:nvSpPr>
        <p:spPr bwMode="auto">
          <a:xfrm>
            <a:off x="8291516" y="3110531"/>
            <a:ext cx="17463" cy="109538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5" name="Rectangle 364"/>
          <p:cNvSpPr>
            <a:spLocks noChangeArrowheads="1"/>
          </p:cNvSpPr>
          <p:nvPr/>
        </p:nvSpPr>
        <p:spPr bwMode="auto">
          <a:xfrm>
            <a:off x="8283579" y="3110534"/>
            <a:ext cx="34925" cy="9525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6" name="Rectangle 365"/>
          <p:cNvSpPr>
            <a:spLocks noChangeArrowheads="1"/>
          </p:cNvSpPr>
          <p:nvPr/>
        </p:nvSpPr>
        <p:spPr bwMode="auto">
          <a:xfrm>
            <a:off x="8283579" y="3210546"/>
            <a:ext cx="34925" cy="9525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Rectangle 366"/>
          <p:cNvSpPr>
            <a:spLocks noChangeArrowheads="1"/>
          </p:cNvSpPr>
          <p:nvPr/>
        </p:nvSpPr>
        <p:spPr bwMode="auto">
          <a:xfrm>
            <a:off x="8274051" y="3120059"/>
            <a:ext cx="52388" cy="9525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8" name="Rectangle 367"/>
          <p:cNvSpPr>
            <a:spLocks noChangeArrowheads="1"/>
          </p:cNvSpPr>
          <p:nvPr/>
        </p:nvSpPr>
        <p:spPr bwMode="auto">
          <a:xfrm>
            <a:off x="8274051" y="3202606"/>
            <a:ext cx="52388" cy="7938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9" name="Rectangle 368"/>
          <p:cNvSpPr>
            <a:spLocks noChangeArrowheads="1"/>
          </p:cNvSpPr>
          <p:nvPr/>
        </p:nvSpPr>
        <p:spPr bwMode="auto">
          <a:xfrm>
            <a:off x="8266113" y="3129584"/>
            <a:ext cx="69850" cy="9525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Rectangle 369"/>
          <p:cNvSpPr>
            <a:spLocks noChangeArrowheads="1"/>
          </p:cNvSpPr>
          <p:nvPr/>
        </p:nvSpPr>
        <p:spPr bwMode="auto">
          <a:xfrm>
            <a:off x="8266113" y="3193084"/>
            <a:ext cx="69850" cy="9525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1" name="Rectangle 370"/>
          <p:cNvSpPr>
            <a:spLocks noChangeArrowheads="1"/>
          </p:cNvSpPr>
          <p:nvPr/>
        </p:nvSpPr>
        <p:spPr bwMode="auto">
          <a:xfrm>
            <a:off x="8256591" y="3139106"/>
            <a:ext cx="87313" cy="7938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Rectangle 371"/>
          <p:cNvSpPr>
            <a:spLocks noChangeArrowheads="1"/>
          </p:cNvSpPr>
          <p:nvPr/>
        </p:nvSpPr>
        <p:spPr bwMode="auto">
          <a:xfrm>
            <a:off x="8256591" y="3183559"/>
            <a:ext cx="87313" cy="9525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3" name="Rectangle 372"/>
          <p:cNvSpPr>
            <a:spLocks noChangeArrowheads="1"/>
          </p:cNvSpPr>
          <p:nvPr/>
        </p:nvSpPr>
        <p:spPr bwMode="auto">
          <a:xfrm>
            <a:off x="8248654" y="3147043"/>
            <a:ext cx="104775" cy="19050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Rectangle 373"/>
          <p:cNvSpPr>
            <a:spLocks noChangeArrowheads="1"/>
          </p:cNvSpPr>
          <p:nvPr/>
        </p:nvSpPr>
        <p:spPr bwMode="auto">
          <a:xfrm>
            <a:off x="8248654" y="3166096"/>
            <a:ext cx="104775" cy="17463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5" name="Rectangle 374"/>
          <p:cNvSpPr>
            <a:spLocks noChangeArrowheads="1"/>
          </p:cNvSpPr>
          <p:nvPr/>
        </p:nvSpPr>
        <p:spPr bwMode="auto">
          <a:xfrm>
            <a:off x="8248654" y="3166093"/>
            <a:ext cx="104775" cy="7938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Rectangle 375"/>
          <p:cNvSpPr>
            <a:spLocks noChangeArrowheads="1"/>
          </p:cNvSpPr>
          <p:nvPr/>
        </p:nvSpPr>
        <p:spPr bwMode="auto">
          <a:xfrm>
            <a:off x="8248654" y="3156571"/>
            <a:ext cx="104775" cy="9525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7" name="Oval 376"/>
          <p:cNvSpPr>
            <a:spLocks noChangeArrowheads="1"/>
          </p:cNvSpPr>
          <p:nvPr/>
        </p:nvSpPr>
        <p:spPr bwMode="auto">
          <a:xfrm>
            <a:off x="7734301" y="3683621"/>
            <a:ext cx="95250" cy="98425"/>
          </a:xfrm>
          <a:prstGeom prst="ellipse">
            <a:avLst/>
          </a:prstGeom>
          <a:noFill/>
          <a:ln w="7938" cap="rnd">
            <a:solidFill>
              <a:srgbClr val="0000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8" name="Line 377"/>
          <p:cNvSpPr>
            <a:spLocks noChangeShapeType="1"/>
          </p:cNvSpPr>
          <p:nvPr/>
        </p:nvSpPr>
        <p:spPr bwMode="auto">
          <a:xfrm>
            <a:off x="7097716" y="2748581"/>
            <a:ext cx="112713" cy="0"/>
          </a:xfrm>
          <a:prstGeom prst="line">
            <a:avLst/>
          </a:prstGeom>
          <a:noFill/>
          <a:ln w="17463" cap="flat">
            <a:solidFill>
              <a:srgbClr val="0000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9" name="Line 378"/>
          <p:cNvSpPr>
            <a:spLocks noChangeShapeType="1"/>
          </p:cNvSpPr>
          <p:nvPr/>
        </p:nvSpPr>
        <p:spPr bwMode="auto">
          <a:xfrm>
            <a:off x="7158038" y="2748581"/>
            <a:ext cx="0" cy="254000"/>
          </a:xfrm>
          <a:prstGeom prst="line">
            <a:avLst/>
          </a:prstGeom>
          <a:noFill/>
          <a:ln w="17463" cap="flat">
            <a:solidFill>
              <a:srgbClr val="0000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0" name="Line 379"/>
          <p:cNvSpPr>
            <a:spLocks noChangeShapeType="1"/>
          </p:cNvSpPr>
          <p:nvPr/>
        </p:nvSpPr>
        <p:spPr bwMode="auto">
          <a:xfrm>
            <a:off x="7097716" y="3002581"/>
            <a:ext cx="112713" cy="0"/>
          </a:xfrm>
          <a:prstGeom prst="line">
            <a:avLst/>
          </a:prstGeom>
          <a:noFill/>
          <a:ln w="17463" cap="flat">
            <a:solidFill>
              <a:srgbClr val="0000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1" name="Line 380"/>
          <p:cNvSpPr>
            <a:spLocks noChangeShapeType="1"/>
          </p:cNvSpPr>
          <p:nvPr/>
        </p:nvSpPr>
        <p:spPr bwMode="auto">
          <a:xfrm>
            <a:off x="6583366" y="2866056"/>
            <a:ext cx="112713" cy="0"/>
          </a:xfrm>
          <a:prstGeom prst="line">
            <a:avLst/>
          </a:prstGeom>
          <a:noFill/>
          <a:ln w="17463" cap="flat">
            <a:solidFill>
              <a:srgbClr val="0000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2" name="Line 381"/>
          <p:cNvSpPr>
            <a:spLocks noChangeShapeType="1"/>
          </p:cNvSpPr>
          <p:nvPr/>
        </p:nvSpPr>
        <p:spPr bwMode="auto">
          <a:xfrm>
            <a:off x="6643688" y="2866056"/>
            <a:ext cx="0" cy="254000"/>
          </a:xfrm>
          <a:prstGeom prst="line">
            <a:avLst/>
          </a:prstGeom>
          <a:noFill/>
          <a:ln w="17463" cap="flat">
            <a:solidFill>
              <a:srgbClr val="0000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3" name="Line 382"/>
          <p:cNvSpPr>
            <a:spLocks noChangeShapeType="1"/>
          </p:cNvSpPr>
          <p:nvPr/>
        </p:nvSpPr>
        <p:spPr bwMode="auto">
          <a:xfrm>
            <a:off x="6583366" y="3120056"/>
            <a:ext cx="112713" cy="0"/>
          </a:xfrm>
          <a:prstGeom prst="line">
            <a:avLst/>
          </a:prstGeom>
          <a:noFill/>
          <a:ln w="17463" cap="flat">
            <a:solidFill>
              <a:srgbClr val="0000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4" name="Line 383"/>
          <p:cNvSpPr>
            <a:spLocks noChangeShapeType="1"/>
          </p:cNvSpPr>
          <p:nvPr/>
        </p:nvSpPr>
        <p:spPr bwMode="auto">
          <a:xfrm>
            <a:off x="8239126" y="3039093"/>
            <a:ext cx="114300" cy="0"/>
          </a:xfrm>
          <a:prstGeom prst="line">
            <a:avLst/>
          </a:prstGeom>
          <a:noFill/>
          <a:ln w="17463" cap="flat">
            <a:solidFill>
              <a:srgbClr val="0000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5" name="Line 384"/>
          <p:cNvSpPr>
            <a:spLocks noChangeShapeType="1"/>
          </p:cNvSpPr>
          <p:nvPr/>
        </p:nvSpPr>
        <p:spPr bwMode="auto">
          <a:xfrm>
            <a:off x="8301038" y="3039096"/>
            <a:ext cx="0" cy="244475"/>
          </a:xfrm>
          <a:prstGeom prst="line">
            <a:avLst/>
          </a:prstGeom>
          <a:noFill/>
          <a:ln w="17463" cap="flat">
            <a:solidFill>
              <a:srgbClr val="0000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6" name="Line 385"/>
          <p:cNvSpPr>
            <a:spLocks noChangeShapeType="1"/>
          </p:cNvSpPr>
          <p:nvPr/>
        </p:nvSpPr>
        <p:spPr bwMode="auto">
          <a:xfrm>
            <a:off x="8239126" y="3283568"/>
            <a:ext cx="114300" cy="0"/>
          </a:xfrm>
          <a:prstGeom prst="line">
            <a:avLst/>
          </a:prstGeom>
          <a:noFill/>
          <a:ln w="17463" cap="flat">
            <a:solidFill>
              <a:srgbClr val="0000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7" name="Line 386"/>
          <p:cNvSpPr>
            <a:spLocks noChangeShapeType="1"/>
          </p:cNvSpPr>
          <p:nvPr/>
        </p:nvSpPr>
        <p:spPr bwMode="auto">
          <a:xfrm>
            <a:off x="7724776" y="3620118"/>
            <a:ext cx="122238" cy="0"/>
          </a:xfrm>
          <a:prstGeom prst="line">
            <a:avLst/>
          </a:prstGeom>
          <a:noFill/>
          <a:ln w="17463" cap="flat">
            <a:solidFill>
              <a:srgbClr val="0000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8" name="Line 387"/>
          <p:cNvSpPr>
            <a:spLocks noChangeShapeType="1"/>
          </p:cNvSpPr>
          <p:nvPr/>
        </p:nvSpPr>
        <p:spPr bwMode="auto">
          <a:xfrm>
            <a:off x="7786688" y="3620121"/>
            <a:ext cx="0" cy="244475"/>
          </a:xfrm>
          <a:prstGeom prst="line">
            <a:avLst/>
          </a:prstGeom>
          <a:noFill/>
          <a:ln w="17463" cap="flat">
            <a:solidFill>
              <a:srgbClr val="0000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9" name="Line 388"/>
          <p:cNvSpPr>
            <a:spLocks noChangeShapeType="1"/>
          </p:cNvSpPr>
          <p:nvPr/>
        </p:nvSpPr>
        <p:spPr bwMode="auto">
          <a:xfrm>
            <a:off x="7724776" y="3864593"/>
            <a:ext cx="122238" cy="0"/>
          </a:xfrm>
          <a:prstGeom prst="line">
            <a:avLst/>
          </a:prstGeom>
          <a:noFill/>
          <a:ln w="17463" cap="flat">
            <a:solidFill>
              <a:srgbClr val="0000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0" name="Rectangle 391"/>
          <p:cNvSpPr>
            <a:spLocks noChangeArrowheads="1"/>
          </p:cNvSpPr>
          <p:nvPr/>
        </p:nvSpPr>
        <p:spPr bwMode="auto">
          <a:xfrm>
            <a:off x="9774241" y="3420093"/>
            <a:ext cx="17463" cy="107950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1" name="Rectangle 392"/>
          <p:cNvSpPr>
            <a:spLocks noChangeArrowheads="1"/>
          </p:cNvSpPr>
          <p:nvPr/>
        </p:nvSpPr>
        <p:spPr bwMode="auto">
          <a:xfrm>
            <a:off x="9764716" y="3420093"/>
            <a:ext cx="34925" cy="7938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2" name="Rectangle 393"/>
          <p:cNvSpPr>
            <a:spLocks noChangeArrowheads="1"/>
          </p:cNvSpPr>
          <p:nvPr/>
        </p:nvSpPr>
        <p:spPr bwMode="auto">
          <a:xfrm>
            <a:off x="9764716" y="3520106"/>
            <a:ext cx="34925" cy="7938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3" name="Rectangle 394"/>
          <p:cNvSpPr>
            <a:spLocks noChangeArrowheads="1"/>
          </p:cNvSpPr>
          <p:nvPr/>
        </p:nvSpPr>
        <p:spPr bwMode="auto">
          <a:xfrm>
            <a:off x="9756776" y="3428034"/>
            <a:ext cx="52388" cy="9525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4" name="Rectangle 395"/>
          <p:cNvSpPr>
            <a:spLocks noChangeArrowheads="1"/>
          </p:cNvSpPr>
          <p:nvPr/>
        </p:nvSpPr>
        <p:spPr bwMode="auto">
          <a:xfrm>
            <a:off x="9756776" y="3510584"/>
            <a:ext cx="52388" cy="9525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5" name="Rectangle 396"/>
          <p:cNvSpPr>
            <a:spLocks noChangeArrowheads="1"/>
          </p:cNvSpPr>
          <p:nvPr/>
        </p:nvSpPr>
        <p:spPr bwMode="auto">
          <a:xfrm>
            <a:off x="9747251" y="3437559"/>
            <a:ext cx="69850" cy="9525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6" name="Rectangle 397"/>
          <p:cNvSpPr>
            <a:spLocks noChangeArrowheads="1"/>
          </p:cNvSpPr>
          <p:nvPr/>
        </p:nvSpPr>
        <p:spPr bwMode="auto">
          <a:xfrm>
            <a:off x="9747251" y="3501059"/>
            <a:ext cx="69850" cy="9525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7" name="Rectangle 398"/>
          <p:cNvSpPr>
            <a:spLocks noChangeArrowheads="1"/>
          </p:cNvSpPr>
          <p:nvPr/>
        </p:nvSpPr>
        <p:spPr bwMode="auto">
          <a:xfrm>
            <a:off x="9739316" y="3447084"/>
            <a:ext cx="87313" cy="9525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8" name="Rectangle 399"/>
          <p:cNvSpPr>
            <a:spLocks noChangeArrowheads="1"/>
          </p:cNvSpPr>
          <p:nvPr/>
        </p:nvSpPr>
        <p:spPr bwMode="auto">
          <a:xfrm>
            <a:off x="9739316" y="3493118"/>
            <a:ext cx="87313" cy="7938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9" name="Rectangle 400"/>
          <p:cNvSpPr>
            <a:spLocks noChangeArrowheads="1"/>
          </p:cNvSpPr>
          <p:nvPr/>
        </p:nvSpPr>
        <p:spPr bwMode="auto">
          <a:xfrm>
            <a:off x="9729791" y="3456609"/>
            <a:ext cx="104775" cy="17463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0" name="Rectangle 401"/>
          <p:cNvSpPr>
            <a:spLocks noChangeArrowheads="1"/>
          </p:cNvSpPr>
          <p:nvPr/>
        </p:nvSpPr>
        <p:spPr bwMode="auto">
          <a:xfrm>
            <a:off x="9729791" y="3474068"/>
            <a:ext cx="104775" cy="19050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1" name="Rectangle 402"/>
          <p:cNvSpPr>
            <a:spLocks noChangeArrowheads="1"/>
          </p:cNvSpPr>
          <p:nvPr/>
        </p:nvSpPr>
        <p:spPr bwMode="auto">
          <a:xfrm>
            <a:off x="9729791" y="3474071"/>
            <a:ext cx="104775" cy="9525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2" name="Rectangle 403"/>
          <p:cNvSpPr>
            <a:spLocks noChangeArrowheads="1"/>
          </p:cNvSpPr>
          <p:nvPr/>
        </p:nvSpPr>
        <p:spPr bwMode="auto">
          <a:xfrm>
            <a:off x="9729791" y="3464546"/>
            <a:ext cx="104775" cy="9525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3" name="Oval 404"/>
          <p:cNvSpPr>
            <a:spLocks noChangeArrowheads="1"/>
          </p:cNvSpPr>
          <p:nvPr/>
        </p:nvSpPr>
        <p:spPr bwMode="auto">
          <a:xfrm>
            <a:off x="9215438" y="3764584"/>
            <a:ext cx="96838" cy="100013"/>
          </a:xfrm>
          <a:prstGeom prst="ellipse">
            <a:avLst/>
          </a:prstGeom>
          <a:noFill/>
          <a:ln w="7938" cap="rnd">
            <a:solidFill>
              <a:srgbClr val="0000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4" name="Rectangle 405"/>
          <p:cNvSpPr>
            <a:spLocks noChangeArrowheads="1"/>
          </p:cNvSpPr>
          <p:nvPr/>
        </p:nvSpPr>
        <p:spPr bwMode="auto">
          <a:xfrm>
            <a:off x="10915654" y="3764581"/>
            <a:ext cx="17463" cy="109538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5" name="Rectangle 406"/>
          <p:cNvSpPr>
            <a:spLocks noChangeArrowheads="1"/>
          </p:cNvSpPr>
          <p:nvPr/>
        </p:nvSpPr>
        <p:spPr bwMode="auto">
          <a:xfrm>
            <a:off x="10907716" y="3764584"/>
            <a:ext cx="34925" cy="9525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6" name="Rectangle 407"/>
          <p:cNvSpPr>
            <a:spLocks noChangeArrowheads="1"/>
          </p:cNvSpPr>
          <p:nvPr/>
        </p:nvSpPr>
        <p:spPr bwMode="auto">
          <a:xfrm>
            <a:off x="10907716" y="3864596"/>
            <a:ext cx="34925" cy="9525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7" name="Rectangle 408"/>
          <p:cNvSpPr>
            <a:spLocks noChangeArrowheads="1"/>
          </p:cNvSpPr>
          <p:nvPr/>
        </p:nvSpPr>
        <p:spPr bwMode="auto">
          <a:xfrm>
            <a:off x="10898188" y="3774106"/>
            <a:ext cx="52388" cy="7938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8" name="Rectangle 409"/>
          <p:cNvSpPr>
            <a:spLocks noChangeArrowheads="1"/>
          </p:cNvSpPr>
          <p:nvPr/>
        </p:nvSpPr>
        <p:spPr bwMode="auto">
          <a:xfrm>
            <a:off x="10898188" y="3855071"/>
            <a:ext cx="52388" cy="9525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9" name="Rectangle 410"/>
          <p:cNvSpPr>
            <a:spLocks noChangeArrowheads="1"/>
          </p:cNvSpPr>
          <p:nvPr/>
        </p:nvSpPr>
        <p:spPr bwMode="auto">
          <a:xfrm>
            <a:off x="10890251" y="3782046"/>
            <a:ext cx="69850" cy="9525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0" name="Rectangle 411"/>
          <p:cNvSpPr>
            <a:spLocks noChangeArrowheads="1"/>
          </p:cNvSpPr>
          <p:nvPr/>
        </p:nvSpPr>
        <p:spPr bwMode="auto">
          <a:xfrm>
            <a:off x="10890251" y="3845546"/>
            <a:ext cx="69850" cy="9525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1" name="Rectangle 412"/>
          <p:cNvSpPr>
            <a:spLocks noChangeArrowheads="1"/>
          </p:cNvSpPr>
          <p:nvPr/>
        </p:nvSpPr>
        <p:spPr bwMode="auto">
          <a:xfrm>
            <a:off x="10880729" y="3791571"/>
            <a:ext cx="87313" cy="9525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2" name="Rectangle 413"/>
          <p:cNvSpPr>
            <a:spLocks noChangeArrowheads="1"/>
          </p:cNvSpPr>
          <p:nvPr/>
        </p:nvSpPr>
        <p:spPr bwMode="auto">
          <a:xfrm>
            <a:off x="10880729" y="3837606"/>
            <a:ext cx="87313" cy="7938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" name="Rectangle 414"/>
          <p:cNvSpPr>
            <a:spLocks noChangeArrowheads="1"/>
          </p:cNvSpPr>
          <p:nvPr/>
        </p:nvSpPr>
        <p:spPr bwMode="auto">
          <a:xfrm>
            <a:off x="10872791" y="3801096"/>
            <a:ext cx="104775" cy="17463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" name="Rectangle 415"/>
          <p:cNvSpPr>
            <a:spLocks noChangeArrowheads="1"/>
          </p:cNvSpPr>
          <p:nvPr/>
        </p:nvSpPr>
        <p:spPr bwMode="auto">
          <a:xfrm>
            <a:off x="10872791" y="3818556"/>
            <a:ext cx="104775" cy="19050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5" name="Rectangle 416"/>
          <p:cNvSpPr>
            <a:spLocks noChangeArrowheads="1"/>
          </p:cNvSpPr>
          <p:nvPr/>
        </p:nvSpPr>
        <p:spPr bwMode="auto">
          <a:xfrm>
            <a:off x="10872791" y="3818559"/>
            <a:ext cx="104775" cy="9525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6" name="Rectangle 417"/>
          <p:cNvSpPr>
            <a:spLocks noChangeArrowheads="1"/>
          </p:cNvSpPr>
          <p:nvPr/>
        </p:nvSpPr>
        <p:spPr bwMode="auto">
          <a:xfrm>
            <a:off x="10872791" y="3810618"/>
            <a:ext cx="104775" cy="7938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7" name="Oval 418"/>
          <p:cNvSpPr>
            <a:spLocks noChangeArrowheads="1"/>
          </p:cNvSpPr>
          <p:nvPr/>
        </p:nvSpPr>
        <p:spPr bwMode="auto">
          <a:xfrm>
            <a:off x="10366376" y="4009059"/>
            <a:ext cx="96838" cy="100013"/>
          </a:xfrm>
          <a:prstGeom prst="ellipse">
            <a:avLst/>
          </a:prstGeom>
          <a:noFill/>
          <a:ln w="7938" cap="rnd">
            <a:solidFill>
              <a:srgbClr val="0000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8" name="Line 419"/>
          <p:cNvSpPr>
            <a:spLocks noChangeShapeType="1"/>
          </p:cNvSpPr>
          <p:nvPr/>
        </p:nvSpPr>
        <p:spPr bwMode="auto">
          <a:xfrm>
            <a:off x="9729788" y="3347068"/>
            <a:ext cx="114300" cy="0"/>
          </a:xfrm>
          <a:prstGeom prst="line">
            <a:avLst/>
          </a:prstGeom>
          <a:noFill/>
          <a:ln w="17463" cap="flat">
            <a:solidFill>
              <a:srgbClr val="0000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9" name="Line 420"/>
          <p:cNvSpPr>
            <a:spLocks noChangeShapeType="1"/>
          </p:cNvSpPr>
          <p:nvPr/>
        </p:nvSpPr>
        <p:spPr bwMode="auto">
          <a:xfrm>
            <a:off x="9782176" y="3347071"/>
            <a:ext cx="0" cy="244475"/>
          </a:xfrm>
          <a:prstGeom prst="line">
            <a:avLst/>
          </a:prstGeom>
          <a:noFill/>
          <a:ln w="17463" cap="flat">
            <a:solidFill>
              <a:srgbClr val="0000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0" name="Line 421"/>
          <p:cNvSpPr>
            <a:spLocks noChangeShapeType="1"/>
          </p:cNvSpPr>
          <p:nvPr/>
        </p:nvSpPr>
        <p:spPr bwMode="auto">
          <a:xfrm>
            <a:off x="9729788" y="3591543"/>
            <a:ext cx="114300" cy="0"/>
          </a:xfrm>
          <a:prstGeom prst="line">
            <a:avLst/>
          </a:prstGeom>
          <a:noFill/>
          <a:ln w="17463" cap="flat">
            <a:solidFill>
              <a:srgbClr val="0000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1" name="Line 422"/>
          <p:cNvSpPr>
            <a:spLocks noChangeShapeType="1"/>
          </p:cNvSpPr>
          <p:nvPr/>
        </p:nvSpPr>
        <p:spPr bwMode="auto">
          <a:xfrm>
            <a:off x="9215438" y="3701081"/>
            <a:ext cx="114300" cy="0"/>
          </a:xfrm>
          <a:prstGeom prst="line">
            <a:avLst/>
          </a:prstGeom>
          <a:noFill/>
          <a:ln w="17463" cap="flat">
            <a:solidFill>
              <a:srgbClr val="0000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2" name="Line 423"/>
          <p:cNvSpPr>
            <a:spLocks noChangeShapeType="1"/>
          </p:cNvSpPr>
          <p:nvPr/>
        </p:nvSpPr>
        <p:spPr bwMode="auto">
          <a:xfrm>
            <a:off x="9267826" y="3701084"/>
            <a:ext cx="0" cy="244475"/>
          </a:xfrm>
          <a:prstGeom prst="line">
            <a:avLst/>
          </a:prstGeom>
          <a:noFill/>
          <a:ln w="17463" cap="flat">
            <a:solidFill>
              <a:srgbClr val="0000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3" name="Line 424"/>
          <p:cNvSpPr>
            <a:spLocks noChangeShapeType="1"/>
          </p:cNvSpPr>
          <p:nvPr/>
        </p:nvSpPr>
        <p:spPr bwMode="auto">
          <a:xfrm>
            <a:off x="9215438" y="3945556"/>
            <a:ext cx="114300" cy="0"/>
          </a:xfrm>
          <a:prstGeom prst="line">
            <a:avLst/>
          </a:prstGeom>
          <a:noFill/>
          <a:ln w="17463" cap="flat">
            <a:solidFill>
              <a:srgbClr val="0000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4" name="Line 425"/>
          <p:cNvSpPr>
            <a:spLocks noChangeShapeType="1"/>
          </p:cNvSpPr>
          <p:nvPr/>
        </p:nvSpPr>
        <p:spPr bwMode="auto">
          <a:xfrm>
            <a:off x="10872791" y="3701081"/>
            <a:ext cx="112713" cy="0"/>
          </a:xfrm>
          <a:prstGeom prst="line">
            <a:avLst/>
          </a:prstGeom>
          <a:noFill/>
          <a:ln w="17463" cap="flat">
            <a:solidFill>
              <a:srgbClr val="0000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5" name="Line 426"/>
          <p:cNvSpPr>
            <a:spLocks noChangeShapeType="1"/>
          </p:cNvSpPr>
          <p:nvPr/>
        </p:nvSpPr>
        <p:spPr bwMode="auto">
          <a:xfrm>
            <a:off x="10925176" y="3701084"/>
            <a:ext cx="0" cy="244475"/>
          </a:xfrm>
          <a:prstGeom prst="line">
            <a:avLst/>
          </a:prstGeom>
          <a:noFill/>
          <a:ln w="17463" cap="flat">
            <a:solidFill>
              <a:srgbClr val="0000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6" name="Line 427"/>
          <p:cNvSpPr>
            <a:spLocks noChangeShapeType="1"/>
          </p:cNvSpPr>
          <p:nvPr/>
        </p:nvSpPr>
        <p:spPr bwMode="auto">
          <a:xfrm>
            <a:off x="10872791" y="3945556"/>
            <a:ext cx="112713" cy="0"/>
          </a:xfrm>
          <a:prstGeom prst="line">
            <a:avLst/>
          </a:prstGeom>
          <a:noFill/>
          <a:ln w="17463" cap="flat">
            <a:solidFill>
              <a:srgbClr val="0000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7" name="Line 428"/>
          <p:cNvSpPr>
            <a:spLocks noChangeShapeType="1"/>
          </p:cNvSpPr>
          <p:nvPr/>
        </p:nvSpPr>
        <p:spPr bwMode="auto">
          <a:xfrm>
            <a:off x="10358441" y="3937618"/>
            <a:ext cx="112713" cy="0"/>
          </a:xfrm>
          <a:prstGeom prst="line">
            <a:avLst/>
          </a:prstGeom>
          <a:noFill/>
          <a:ln w="17463" cap="flat">
            <a:solidFill>
              <a:srgbClr val="0000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8" name="Line 429"/>
          <p:cNvSpPr>
            <a:spLocks noChangeShapeType="1"/>
          </p:cNvSpPr>
          <p:nvPr/>
        </p:nvSpPr>
        <p:spPr bwMode="auto">
          <a:xfrm>
            <a:off x="10418763" y="3937618"/>
            <a:ext cx="0" cy="254000"/>
          </a:xfrm>
          <a:prstGeom prst="line">
            <a:avLst/>
          </a:prstGeom>
          <a:noFill/>
          <a:ln w="17463" cap="flat">
            <a:solidFill>
              <a:srgbClr val="0000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9" name="Line 430"/>
          <p:cNvSpPr>
            <a:spLocks noChangeShapeType="1"/>
          </p:cNvSpPr>
          <p:nvPr/>
        </p:nvSpPr>
        <p:spPr bwMode="auto">
          <a:xfrm>
            <a:off x="10358441" y="4191618"/>
            <a:ext cx="112713" cy="0"/>
          </a:xfrm>
          <a:prstGeom prst="line">
            <a:avLst/>
          </a:prstGeom>
          <a:noFill/>
          <a:ln w="17463" cap="flat">
            <a:solidFill>
              <a:srgbClr val="0000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1" name="Line 447"/>
          <p:cNvSpPr>
            <a:spLocks noChangeShapeType="1"/>
          </p:cNvSpPr>
          <p:nvPr/>
        </p:nvSpPr>
        <p:spPr bwMode="auto">
          <a:xfrm>
            <a:off x="11360151" y="4382118"/>
            <a:ext cx="52388" cy="0"/>
          </a:xfrm>
          <a:prstGeom prst="line">
            <a:avLst/>
          </a:prstGeom>
          <a:noFill/>
          <a:ln w="17463" cap="flat">
            <a:solidFill>
              <a:srgbClr val="333333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2" name="Line 448"/>
          <p:cNvSpPr>
            <a:spLocks noChangeShapeType="1"/>
          </p:cNvSpPr>
          <p:nvPr/>
        </p:nvSpPr>
        <p:spPr bwMode="auto">
          <a:xfrm>
            <a:off x="11360151" y="3428031"/>
            <a:ext cx="52388" cy="0"/>
          </a:xfrm>
          <a:prstGeom prst="line">
            <a:avLst/>
          </a:prstGeom>
          <a:noFill/>
          <a:ln w="17463" cap="flat">
            <a:solidFill>
              <a:srgbClr val="333333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3" name="Line 449"/>
          <p:cNvSpPr>
            <a:spLocks noChangeShapeType="1"/>
          </p:cNvSpPr>
          <p:nvPr/>
        </p:nvSpPr>
        <p:spPr bwMode="auto">
          <a:xfrm>
            <a:off x="11360151" y="2475531"/>
            <a:ext cx="52388" cy="0"/>
          </a:xfrm>
          <a:prstGeom prst="line">
            <a:avLst/>
          </a:prstGeom>
          <a:noFill/>
          <a:ln w="17463" cap="flat">
            <a:solidFill>
              <a:srgbClr val="333333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6" name="Rectangle 452"/>
          <p:cNvSpPr>
            <a:spLocks noChangeArrowheads="1"/>
          </p:cNvSpPr>
          <p:nvPr/>
        </p:nvSpPr>
        <p:spPr bwMode="auto">
          <a:xfrm>
            <a:off x="11464926" y="4290043"/>
            <a:ext cx="107402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500" dirty="0">
                <a:solidFill>
                  <a:srgbClr val="0000FF"/>
                </a:solidFill>
              </a:rPr>
              <a:t>2</a:t>
            </a:r>
            <a:endParaRPr lang="en-US" altLang="en-US" dirty="0"/>
          </a:p>
        </p:txBody>
      </p:sp>
      <p:sp>
        <p:nvSpPr>
          <p:cNvPr id="187" name="Rectangle 453"/>
          <p:cNvSpPr>
            <a:spLocks noChangeArrowheads="1"/>
          </p:cNvSpPr>
          <p:nvPr/>
        </p:nvSpPr>
        <p:spPr bwMode="auto">
          <a:xfrm>
            <a:off x="11464926" y="3337543"/>
            <a:ext cx="107402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500">
                <a:solidFill>
                  <a:srgbClr val="0000FF"/>
                </a:solidFill>
              </a:rPr>
              <a:t>3</a:t>
            </a:r>
            <a:endParaRPr lang="en-US" altLang="en-US"/>
          </a:p>
        </p:txBody>
      </p:sp>
      <p:sp>
        <p:nvSpPr>
          <p:cNvPr id="188" name="Rectangle 454"/>
          <p:cNvSpPr>
            <a:spLocks noChangeArrowheads="1"/>
          </p:cNvSpPr>
          <p:nvPr/>
        </p:nvSpPr>
        <p:spPr bwMode="auto">
          <a:xfrm>
            <a:off x="11464926" y="2385043"/>
            <a:ext cx="107402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500">
                <a:solidFill>
                  <a:srgbClr val="0000FF"/>
                </a:solidFill>
              </a:rPr>
              <a:t>4</a:t>
            </a:r>
            <a:endParaRPr lang="en-US" altLang="en-US"/>
          </a:p>
        </p:txBody>
      </p:sp>
      <p:sp>
        <p:nvSpPr>
          <p:cNvPr id="190" name="Rectangle 457"/>
          <p:cNvSpPr>
            <a:spLocks noChangeArrowheads="1"/>
          </p:cNvSpPr>
          <p:nvPr/>
        </p:nvSpPr>
        <p:spPr bwMode="auto">
          <a:xfrm rot="5400000">
            <a:off x="10786441" y="3281837"/>
            <a:ext cx="1960473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en-US" altLang="en-US" sz="1900" dirty="0">
                <a:solidFill>
                  <a:srgbClr val="0000FF"/>
                </a:solidFill>
              </a:rPr>
              <a:t>P2 amplitude</a:t>
            </a:r>
            <a:r>
              <a:rPr lang="en-US" altLang="en-US" sz="1900" dirty="0">
                <a:solidFill>
                  <a:srgbClr val="3145FF"/>
                </a:solidFill>
              </a:rPr>
              <a:t> </a:t>
            </a:r>
            <a:r>
              <a:rPr lang="en-US" altLang="en-US" dirty="0">
                <a:solidFill>
                  <a:srgbClr val="3145FF"/>
                </a:solidFill>
              </a:rPr>
              <a:t>(µV)</a:t>
            </a:r>
          </a:p>
        </p:txBody>
      </p:sp>
      <p:sp>
        <p:nvSpPr>
          <p:cNvPr id="191" name="Rectangle 190"/>
          <p:cNvSpPr/>
          <p:nvPr/>
        </p:nvSpPr>
        <p:spPr>
          <a:xfrm>
            <a:off x="293080" y="2866059"/>
            <a:ext cx="539261" cy="30797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2" name="Line 353"/>
          <p:cNvSpPr>
            <a:spLocks noChangeShapeType="1"/>
          </p:cNvSpPr>
          <p:nvPr/>
        </p:nvSpPr>
        <p:spPr bwMode="auto">
          <a:xfrm flipV="1">
            <a:off x="1319215" y="2600946"/>
            <a:ext cx="422436" cy="601661"/>
          </a:xfrm>
          <a:prstGeom prst="line">
            <a:avLst/>
          </a:prstGeom>
          <a:noFill/>
          <a:ln w="19050" cap="flat">
            <a:solidFill>
              <a:srgbClr val="0000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3" name="Line 353"/>
          <p:cNvSpPr>
            <a:spLocks noChangeShapeType="1"/>
          </p:cNvSpPr>
          <p:nvPr/>
        </p:nvSpPr>
        <p:spPr bwMode="auto">
          <a:xfrm>
            <a:off x="1825629" y="2575545"/>
            <a:ext cx="533399" cy="989013"/>
          </a:xfrm>
          <a:prstGeom prst="line">
            <a:avLst/>
          </a:prstGeom>
          <a:noFill/>
          <a:ln w="19050" cap="flat">
            <a:solidFill>
              <a:srgbClr val="0000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4" name="Line 353"/>
          <p:cNvSpPr>
            <a:spLocks noChangeShapeType="1"/>
          </p:cNvSpPr>
          <p:nvPr/>
        </p:nvSpPr>
        <p:spPr bwMode="auto">
          <a:xfrm>
            <a:off x="2452691" y="3564558"/>
            <a:ext cx="436561" cy="180975"/>
          </a:xfrm>
          <a:prstGeom prst="line">
            <a:avLst/>
          </a:prstGeom>
          <a:noFill/>
          <a:ln w="19050" cap="flat">
            <a:solidFill>
              <a:srgbClr val="0000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5" name="Line 353"/>
          <p:cNvSpPr>
            <a:spLocks noChangeShapeType="1"/>
          </p:cNvSpPr>
          <p:nvPr/>
        </p:nvSpPr>
        <p:spPr bwMode="auto">
          <a:xfrm flipV="1">
            <a:off x="3940177" y="3691555"/>
            <a:ext cx="419261" cy="109536"/>
          </a:xfrm>
          <a:prstGeom prst="line">
            <a:avLst/>
          </a:prstGeom>
          <a:noFill/>
          <a:ln w="19050" cap="flat">
            <a:solidFill>
              <a:srgbClr val="0000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6" name="Line 353"/>
          <p:cNvSpPr>
            <a:spLocks noChangeShapeType="1"/>
          </p:cNvSpPr>
          <p:nvPr/>
        </p:nvSpPr>
        <p:spPr bwMode="auto">
          <a:xfrm>
            <a:off x="4448337" y="3691556"/>
            <a:ext cx="542764" cy="556594"/>
          </a:xfrm>
          <a:prstGeom prst="line">
            <a:avLst/>
          </a:prstGeom>
          <a:noFill/>
          <a:ln w="19050" cap="flat">
            <a:solidFill>
              <a:srgbClr val="0000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7" name="Line 353"/>
          <p:cNvSpPr>
            <a:spLocks noChangeShapeType="1"/>
          </p:cNvSpPr>
          <p:nvPr/>
        </p:nvSpPr>
        <p:spPr bwMode="auto">
          <a:xfrm flipH="1">
            <a:off x="5086352" y="3910631"/>
            <a:ext cx="430211" cy="347044"/>
          </a:xfrm>
          <a:prstGeom prst="line">
            <a:avLst/>
          </a:prstGeom>
          <a:noFill/>
          <a:ln w="19050" cap="flat">
            <a:solidFill>
              <a:srgbClr val="0000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8" name="Line 353"/>
          <p:cNvSpPr>
            <a:spLocks noChangeShapeType="1"/>
          </p:cNvSpPr>
          <p:nvPr/>
        </p:nvSpPr>
        <p:spPr bwMode="auto">
          <a:xfrm flipH="1">
            <a:off x="6694491" y="2875584"/>
            <a:ext cx="422435" cy="107949"/>
          </a:xfrm>
          <a:prstGeom prst="line">
            <a:avLst/>
          </a:prstGeom>
          <a:noFill/>
          <a:ln w="19050" cap="flat">
            <a:solidFill>
              <a:srgbClr val="0000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9" name="Line 353"/>
          <p:cNvSpPr>
            <a:spLocks noChangeShapeType="1"/>
          </p:cNvSpPr>
          <p:nvPr/>
        </p:nvSpPr>
        <p:spPr bwMode="auto">
          <a:xfrm flipH="1" flipV="1">
            <a:off x="7208679" y="2873970"/>
            <a:ext cx="527209" cy="863625"/>
          </a:xfrm>
          <a:prstGeom prst="line">
            <a:avLst/>
          </a:prstGeom>
          <a:noFill/>
          <a:ln w="19050" cap="flat">
            <a:solidFill>
              <a:srgbClr val="0000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0" name="Line 353"/>
          <p:cNvSpPr>
            <a:spLocks noChangeShapeType="1"/>
          </p:cNvSpPr>
          <p:nvPr/>
        </p:nvSpPr>
        <p:spPr bwMode="auto">
          <a:xfrm flipH="1">
            <a:off x="7834475" y="3166093"/>
            <a:ext cx="417510" cy="571498"/>
          </a:xfrm>
          <a:prstGeom prst="line">
            <a:avLst/>
          </a:prstGeom>
          <a:noFill/>
          <a:ln w="19050" cap="flat">
            <a:solidFill>
              <a:srgbClr val="0000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1" name="Line 353"/>
          <p:cNvSpPr>
            <a:spLocks noChangeShapeType="1"/>
          </p:cNvSpPr>
          <p:nvPr/>
        </p:nvSpPr>
        <p:spPr bwMode="auto">
          <a:xfrm flipH="1">
            <a:off x="9320213" y="3482008"/>
            <a:ext cx="417512" cy="336551"/>
          </a:xfrm>
          <a:prstGeom prst="line">
            <a:avLst/>
          </a:prstGeom>
          <a:noFill/>
          <a:ln w="19050" cap="flat">
            <a:solidFill>
              <a:srgbClr val="0000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2" name="Line 353"/>
          <p:cNvSpPr>
            <a:spLocks noChangeShapeType="1"/>
          </p:cNvSpPr>
          <p:nvPr/>
        </p:nvSpPr>
        <p:spPr bwMode="auto">
          <a:xfrm flipH="1" flipV="1">
            <a:off x="9827421" y="3469481"/>
            <a:ext cx="532767" cy="593020"/>
          </a:xfrm>
          <a:prstGeom prst="line">
            <a:avLst/>
          </a:prstGeom>
          <a:noFill/>
          <a:ln w="19050" cap="flat">
            <a:solidFill>
              <a:srgbClr val="0000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3" name="Line 353"/>
          <p:cNvSpPr>
            <a:spLocks noChangeShapeType="1"/>
          </p:cNvSpPr>
          <p:nvPr/>
        </p:nvSpPr>
        <p:spPr bwMode="auto">
          <a:xfrm flipH="1">
            <a:off x="10463213" y="3823494"/>
            <a:ext cx="416082" cy="241300"/>
          </a:xfrm>
          <a:prstGeom prst="line">
            <a:avLst/>
          </a:prstGeom>
          <a:noFill/>
          <a:ln w="19050" cap="flat">
            <a:solidFill>
              <a:srgbClr val="0000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4" name="Oval 213"/>
          <p:cNvSpPr/>
          <p:nvPr/>
        </p:nvSpPr>
        <p:spPr>
          <a:xfrm>
            <a:off x="5492835" y="3850308"/>
            <a:ext cx="115889" cy="123973"/>
          </a:xfrm>
          <a:prstGeom prst="ellipse">
            <a:avLst/>
          </a:prstGeom>
          <a:solidFill>
            <a:srgbClr val="314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5" name="Oval 214"/>
          <p:cNvSpPr/>
          <p:nvPr/>
        </p:nvSpPr>
        <p:spPr>
          <a:xfrm>
            <a:off x="4349595" y="3620841"/>
            <a:ext cx="115889" cy="123973"/>
          </a:xfrm>
          <a:prstGeom prst="ellipse">
            <a:avLst/>
          </a:prstGeom>
          <a:solidFill>
            <a:srgbClr val="314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6" name="Oval 215"/>
          <p:cNvSpPr/>
          <p:nvPr/>
        </p:nvSpPr>
        <p:spPr>
          <a:xfrm>
            <a:off x="2870123" y="3678065"/>
            <a:ext cx="115889" cy="123973"/>
          </a:xfrm>
          <a:prstGeom prst="ellipse">
            <a:avLst/>
          </a:prstGeom>
          <a:solidFill>
            <a:srgbClr val="314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Oval 216"/>
          <p:cNvSpPr/>
          <p:nvPr/>
        </p:nvSpPr>
        <p:spPr>
          <a:xfrm>
            <a:off x="1728159" y="2518587"/>
            <a:ext cx="115889" cy="123973"/>
          </a:xfrm>
          <a:prstGeom prst="ellipse">
            <a:avLst/>
          </a:prstGeom>
          <a:solidFill>
            <a:srgbClr val="314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Oval 217"/>
          <p:cNvSpPr/>
          <p:nvPr/>
        </p:nvSpPr>
        <p:spPr>
          <a:xfrm>
            <a:off x="7100728" y="2815111"/>
            <a:ext cx="115889" cy="123973"/>
          </a:xfrm>
          <a:prstGeom prst="ellipse">
            <a:avLst/>
          </a:prstGeom>
          <a:solidFill>
            <a:srgbClr val="314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Oval 218"/>
          <p:cNvSpPr/>
          <p:nvPr/>
        </p:nvSpPr>
        <p:spPr>
          <a:xfrm>
            <a:off x="8240868" y="3097975"/>
            <a:ext cx="115889" cy="123973"/>
          </a:xfrm>
          <a:prstGeom prst="ellipse">
            <a:avLst/>
          </a:prstGeom>
          <a:solidFill>
            <a:srgbClr val="314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Oval 219"/>
          <p:cNvSpPr/>
          <p:nvPr/>
        </p:nvSpPr>
        <p:spPr>
          <a:xfrm>
            <a:off x="9725026" y="3411821"/>
            <a:ext cx="115889" cy="123973"/>
          </a:xfrm>
          <a:prstGeom prst="ellipse">
            <a:avLst/>
          </a:prstGeom>
          <a:solidFill>
            <a:srgbClr val="314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Oval 220"/>
          <p:cNvSpPr/>
          <p:nvPr/>
        </p:nvSpPr>
        <p:spPr>
          <a:xfrm>
            <a:off x="10869615" y="3752603"/>
            <a:ext cx="115889" cy="123973"/>
          </a:xfrm>
          <a:prstGeom prst="ellipse">
            <a:avLst/>
          </a:prstGeom>
          <a:solidFill>
            <a:srgbClr val="314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TextBox 221"/>
          <p:cNvSpPr txBox="1"/>
          <p:nvPr/>
        </p:nvSpPr>
        <p:spPr>
          <a:xfrm>
            <a:off x="10351432" y="1143000"/>
            <a:ext cx="1840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Study 2- </a:t>
            </a:r>
            <a:r>
              <a:rPr lang="en-US" dirty="0" err="1"/>
              <a:t>RaceGen</a:t>
            </a:r>
            <a:endParaRPr lang="en-US" dirty="0"/>
          </a:p>
        </p:txBody>
      </p:sp>
      <p:sp>
        <p:nvSpPr>
          <p:cNvPr id="223" name="Rectangle 222"/>
          <p:cNvSpPr/>
          <p:nvPr/>
        </p:nvSpPr>
        <p:spPr>
          <a:xfrm>
            <a:off x="1844048" y="7309338"/>
            <a:ext cx="8514393" cy="515816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4F59BAB-06A3-6746-9E93-E237FE70B1E3}"/>
              </a:ext>
            </a:extLst>
          </p:cNvPr>
          <p:cNvGrpSpPr/>
          <p:nvPr/>
        </p:nvGrpSpPr>
        <p:grpSpPr>
          <a:xfrm>
            <a:off x="4041778" y="2458068"/>
            <a:ext cx="1877108" cy="788988"/>
            <a:chOff x="4041778" y="1315068"/>
            <a:chExt cx="1877108" cy="788988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8A6541E4-B1F3-FB4A-92AA-31FCA52BFE4A}"/>
                </a:ext>
              </a:extLst>
            </p:cNvPr>
            <p:cNvGrpSpPr/>
            <p:nvPr/>
          </p:nvGrpSpPr>
          <p:grpSpPr>
            <a:xfrm>
              <a:off x="4146364" y="1316203"/>
              <a:ext cx="1697184" cy="745482"/>
              <a:chOff x="6233789" y="5912806"/>
              <a:chExt cx="1697184" cy="745482"/>
            </a:xfrm>
          </p:grpSpPr>
          <p:grpSp>
            <p:nvGrpSpPr>
              <p:cNvPr id="224" name="Group 223"/>
              <p:cNvGrpSpPr/>
              <p:nvPr/>
            </p:nvGrpSpPr>
            <p:grpSpPr>
              <a:xfrm>
                <a:off x="6233789" y="5912806"/>
                <a:ext cx="1697184" cy="531657"/>
                <a:chOff x="2423563" y="5233687"/>
                <a:chExt cx="1697184" cy="531657"/>
              </a:xfrm>
            </p:grpSpPr>
            <p:sp>
              <p:nvSpPr>
                <p:cNvPr id="226" name="Rectangle 68"/>
                <p:cNvSpPr>
                  <a:spLocks noChangeArrowheads="1"/>
                </p:cNvSpPr>
                <p:nvPr/>
              </p:nvSpPr>
              <p:spPr bwMode="auto">
                <a:xfrm>
                  <a:off x="2581170" y="5233687"/>
                  <a:ext cx="1474827" cy="27699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r>
                    <a:rPr lang="en-US" altLang="en-US" dirty="0">
                      <a:solidFill>
                        <a:srgbClr val="000000"/>
                      </a:solidFill>
                    </a:rPr>
                    <a:t>Target Gender</a:t>
                  </a:r>
                  <a:endParaRPr lang="en-US" altLang="en-US" dirty="0"/>
                </a:p>
              </p:txBody>
            </p:sp>
            <p:sp>
              <p:nvSpPr>
                <p:cNvPr id="227" name="Rectangle 70"/>
                <p:cNvSpPr>
                  <a:spLocks noChangeArrowheads="1"/>
                </p:cNvSpPr>
                <p:nvPr/>
              </p:nvSpPr>
              <p:spPr bwMode="auto">
                <a:xfrm>
                  <a:off x="2423563" y="5549900"/>
                  <a:ext cx="201613" cy="201613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28" name="Rectangle 72"/>
                <p:cNvSpPr>
                  <a:spLocks noChangeArrowheads="1"/>
                </p:cNvSpPr>
                <p:nvPr/>
              </p:nvSpPr>
              <p:spPr bwMode="auto">
                <a:xfrm>
                  <a:off x="3434928" y="5549900"/>
                  <a:ext cx="200025" cy="201613"/>
                </a:xfrm>
                <a:prstGeom prst="rect">
                  <a:avLst/>
                </a:prstGeom>
                <a:solidFill>
                  <a:srgbClr val="B3B3B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29" name="Rectangle 73"/>
                <p:cNvSpPr>
                  <a:spLocks noChangeArrowheads="1"/>
                </p:cNvSpPr>
                <p:nvPr/>
              </p:nvSpPr>
              <p:spPr bwMode="auto">
                <a:xfrm>
                  <a:off x="2721455" y="5549900"/>
                  <a:ext cx="537006" cy="21544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r>
                    <a:rPr lang="en-US" altLang="en-US" sz="1400" dirty="0">
                      <a:solidFill>
                        <a:srgbClr val="000000"/>
                      </a:solidFill>
                    </a:rPr>
                    <a:t>female</a:t>
                  </a:r>
                  <a:endParaRPr lang="en-US" altLang="en-US" sz="1400" dirty="0"/>
                </a:p>
              </p:txBody>
            </p:sp>
            <p:sp>
              <p:nvSpPr>
                <p:cNvPr id="230" name="Rectangle 74"/>
                <p:cNvSpPr>
                  <a:spLocks noChangeArrowheads="1"/>
                </p:cNvSpPr>
                <p:nvPr/>
              </p:nvSpPr>
              <p:spPr bwMode="auto">
                <a:xfrm>
                  <a:off x="3732820" y="5549900"/>
                  <a:ext cx="387927" cy="21544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r>
                    <a:rPr lang="en-US" altLang="en-US" sz="1400" dirty="0">
                      <a:solidFill>
                        <a:srgbClr val="000000"/>
                      </a:solidFill>
                    </a:rPr>
                    <a:t>male</a:t>
                  </a:r>
                  <a:endParaRPr lang="en-US" altLang="en-US" sz="1400" dirty="0"/>
                </a:p>
              </p:txBody>
            </p:sp>
          </p:grpSp>
          <p:sp>
            <p:nvSpPr>
              <p:cNvPr id="231" name="Oval 230"/>
              <p:cNvSpPr/>
              <p:nvPr/>
            </p:nvSpPr>
            <p:spPr>
              <a:xfrm>
                <a:off x="7292474" y="6522528"/>
                <a:ext cx="115889" cy="123973"/>
              </a:xfrm>
              <a:prstGeom prst="ellipse">
                <a:avLst/>
              </a:prstGeom>
              <a:solidFill>
                <a:srgbClr val="3145FF"/>
              </a:solidFill>
              <a:ln>
                <a:solidFill>
                  <a:srgbClr val="3145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2" name="Oval 245"/>
              <p:cNvSpPr>
                <a:spLocks noChangeArrowheads="1"/>
              </p:cNvSpPr>
              <p:nvPr/>
            </p:nvSpPr>
            <p:spPr bwMode="auto">
              <a:xfrm>
                <a:off x="6266660" y="6522528"/>
                <a:ext cx="100012" cy="104775"/>
              </a:xfrm>
              <a:prstGeom prst="ellipse">
                <a:avLst/>
              </a:prstGeom>
              <a:noFill/>
              <a:ln w="9525" cap="rnd">
                <a:solidFill>
                  <a:srgbClr val="3145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3" name="Rectangle 73"/>
              <p:cNvSpPr>
                <a:spLocks noChangeArrowheads="1"/>
              </p:cNvSpPr>
              <p:nvPr/>
            </p:nvSpPr>
            <p:spPr bwMode="auto">
              <a:xfrm>
                <a:off x="6530531" y="6442844"/>
                <a:ext cx="537006" cy="2154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en-US" sz="1400" dirty="0">
                    <a:solidFill>
                      <a:srgbClr val="000000"/>
                    </a:solidFill>
                  </a:rPr>
                  <a:t>female</a:t>
                </a:r>
                <a:endParaRPr lang="en-US" altLang="en-US" sz="1400" dirty="0"/>
              </a:p>
            </p:txBody>
          </p:sp>
          <p:sp>
            <p:nvSpPr>
              <p:cNvPr id="234" name="Rectangle 74"/>
              <p:cNvSpPr>
                <a:spLocks noChangeArrowheads="1"/>
              </p:cNvSpPr>
              <p:nvPr/>
            </p:nvSpPr>
            <p:spPr bwMode="auto">
              <a:xfrm>
                <a:off x="7541896" y="6442844"/>
                <a:ext cx="387927" cy="2154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en-US" sz="1400" dirty="0">
                    <a:solidFill>
                      <a:srgbClr val="000000"/>
                    </a:solidFill>
                  </a:rPr>
                  <a:t>male</a:t>
                </a:r>
                <a:endParaRPr lang="en-US" altLang="en-US" sz="1400" dirty="0"/>
              </a:p>
            </p:txBody>
          </p:sp>
        </p:grp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AD54582B-539F-424C-B0A5-0F6A096CA4AB}"/>
                </a:ext>
              </a:extLst>
            </p:cNvPr>
            <p:cNvSpPr/>
            <p:nvPr/>
          </p:nvSpPr>
          <p:spPr>
            <a:xfrm>
              <a:off x="4041778" y="1315068"/>
              <a:ext cx="1877108" cy="78898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8" name="Group 247">
            <a:extLst>
              <a:ext uri="{FF2B5EF4-FFF2-40B4-BE49-F238E27FC236}">
                <a16:creationId xmlns:a16="http://schemas.microsoft.com/office/drawing/2014/main" id="{2250DAEC-E519-E246-A83E-93F64B4DC085}"/>
              </a:ext>
            </a:extLst>
          </p:cNvPr>
          <p:cNvGrpSpPr/>
          <p:nvPr/>
        </p:nvGrpSpPr>
        <p:grpSpPr>
          <a:xfrm>
            <a:off x="9408730" y="2462037"/>
            <a:ext cx="1877108" cy="788988"/>
            <a:chOff x="4041778" y="1315068"/>
            <a:chExt cx="1877108" cy="788988"/>
          </a:xfrm>
        </p:grpSpPr>
        <p:grpSp>
          <p:nvGrpSpPr>
            <p:cNvPr id="249" name="Group 248">
              <a:extLst>
                <a:ext uri="{FF2B5EF4-FFF2-40B4-BE49-F238E27FC236}">
                  <a16:creationId xmlns:a16="http://schemas.microsoft.com/office/drawing/2014/main" id="{B3FD5B7F-E773-734A-A8BD-84D745D63B35}"/>
                </a:ext>
              </a:extLst>
            </p:cNvPr>
            <p:cNvGrpSpPr/>
            <p:nvPr/>
          </p:nvGrpSpPr>
          <p:grpSpPr>
            <a:xfrm>
              <a:off x="4146364" y="1316203"/>
              <a:ext cx="1697184" cy="745482"/>
              <a:chOff x="6233789" y="5912806"/>
              <a:chExt cx="1697184" cy="745482"/>
            </a:xfrm>
          </p:grpSpPr>
          <p:grpSp>
            <p:nvGrpSpPr>
              <p:cNvPr id="251" name="Group 250">
                <a:extLst>
                  <a:ext uri="{FF2B5EF4-FFF2-40B4-BE49-F238E27FC236}">
                    <a16:creationId xmlns:a16="http://schemas.microsoft.com/office/drawing/2014/main" id="{03BFBCA9-66A6-274D-A59C-47D1887D36EA}"/>
                  </a:ext>
                </a:extLst>
              </p:cNvPr>
              <p:cNvGrpSpPr/>
              <p:nvPr/>
            </p:nvGrpSpPr>
            <p:grpSpPr>
              <a:xfrm>
                <a:off x="6233789" y="5912806"/>
                <a:ext cx="1697184" cy="531657"/>
                <a:chOff x="2423563" y="5233687"/>
                <a:chExt cx="1697184" cy="531657"/>
              </a:xfrm>
            </p:grpSpPr>
            <p:sp>
              <p:nvSpPr>
                <p:cNvPr id="256" name="Rectangle 68">
                  <a:extLst>
                    <a:ext uri="{FF2B5EF4-FFF2-40B4-BE49-F238E27FC236}">
                      <a16:creationId xmlns:a16="http://schemas.microsoft.com/office/drawing/2014/main" id="{75B37EAB-58E9-CC4B-B1DA-DE217D29D35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81170" y="5233687"/>
                  <a:ext cx="1474827" cy="27699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r>
                    <a:rPr lang="en-US" altLang="en-US" dirty="0">
                      <a:solidFill>
                        <a:srgbClr val="000000"/>
                      </a:solidFill>
                    </a:rPr>
                    <a:t>Target Gender</a:t>
                  </a:r>
                  <a:endParaRPr lang="en-US" altLang="en-US" dirty="0"/>
                </a:p>
              </p:txBody>
            </p:sp>
            <p:sp>
              <p:nvSpPr>
                <p:cNvPr id="257" name="Rectangle 70">
                  <a:extLst>
                    <a:ext uri="{FF2B5EF4-FFF2-40B4-BE49-F238E27FC236}">
                      <a16:creationId xmlns:a16="http://schemas.microsoft.com/office/drawing/2014/main" id="{9CFBAA66-5D76-1741-843B-56429E140F2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23563" y="5549900"/>
                  <a:ext cx="201613" cy="201613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58" name="Rectangle 72">
                  <a:extLst>
                    <a:ext uri="{FF2B5EF4-FFF2-40B4-BE49-F238E27FC236}">
                      <a16:creationId xmlns:a16="http://schemas.microsoft.com/office/drawing/2014/main" id="{DE23DA35-FAAA-4B44-A483-60B6D4928A6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434928" y="5549900"/>
                  <a:ext cx="200025" cy="201613"/>
                </a:xfrm>
                <a:prstGeom prst="rect">
                  <a:avLst/>
                </a:prstGeom>
                <a:solidFill>
                  <a:srgbClr val="B3B3B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59" name="Rectangle 73">
                  <a:extLst>
                    <a:ext uri="{FF2B5EF4-FFF2-40B4-BE49-F238E27FC236}">
                      <a16:creationId xmlns:a16="http://schemas.microsoft.com/office/drawing/2014/main" id="{A5C32B0E-9E37-F746-8B56-D68E7A2B454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21455" y="5549900"/>
                  <a:ext cx="537006" cy="21544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r>
                    <a:rPr lang="en-US" altLang="en-US" sz="1400" dirty="0">
                      <a:solidFill>
                        <a:srgbClr val="000000"/>
                      </a:solidFill>
                    </a:rPr>
                    <a:t>female</a:t>
                  </a:r>
                  <a:endParaRPr lang="en-US" altLang="en-US" sz="1400" dirty="0"/>
                </a:p>
              </p:txBody>
            </p:sp>
            <p:sp>
              <p:nvSpPr>
                <p:cNvPr id="260" name="Rectangle 74">
                  <a:extLst>
                    <a:ext uri="{FF2B5EF4-FFF2-40B4-BE49-F238E27FC236}">
                      <a16:creationId xmlns:a16="http://schemas.microsoft.com/office/drawing/2014/main" id="{5482C78B-2A75-BF4F-A23D-FD22BA0CAE2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32820" y="5549900"/>
                  <a:ext cx="387927" cy="21544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r>
                    <a:rPr lang="en-US" altLang="en-US" sz="1400" dirty="0">
                      <a:solidFill>
                        <a:srgbClr val="000000"/>
                      </a:solidFill>
                    </a:rPr>
                    <a:t>male</a:t>
                  </a:r>
                  <a:endParaRPr lang="en-US" altLang="en-US" sz="1400" dirty="0"/>
                </a:p>
              </p:txBody>
            </p:sp>
          </p:grpSp>
          <p:sp>
            <p:nvSpPr>
              <p:cNvPr id="252" name="Oval 251">
                <a:extLst>
                  <a:ext uri="{FF2B5EF4-FFF2-40B4-BE49-F238E27FC236}">
                    <a16:creationId xmlns:a16="http://schemas.microsoft.com/office/drawing/2014/main" id="{1B0A101D-481B-C24D-B21D-AEFA334E7A13}"/>
                  </a:ext>
                </a:extLst>
              </p:cNvPr>
              <p:cNvSpPr/>
              <p:nvPr/>
            </p:nvSpPr>
            <p:spPr>
              <a:xfrm>
                <a:off x="7292474" y="6522528"/>
                <a:ext cx="115889" cy="123973"/>
              </a:xfrm>
              <a:prstGeom prst="ellipse">
                <a:avLst/>
              </a:prstGeom>
              <a:solidFill>
                <a:srgbClr val="3145FF"/>
              </a:solidFill>
              <a:ln>
                <a:solidFill>
                  <a:srgbClr val="3145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3" name="Oval 245">
                <a:extLst>
                  <a:ext uri="{FF2B5EF4-FFF2-40B4-BE49-F238E27FC236}">
                    <a16:creationId xmlns:a16="http://schemas.microsoft.com/office/drawing/2014/main" id="{44959A2D-78AB-EE4D-ADD6-C593EDBA18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6660" y="6522528"/>
                <a:ext cx="100012" cy="104775"/>
              </a:xfrm>
              <a:prstGeom prst="ellipse">
                <a:avLst/>
              </a:prstGeom>
              <a:noFill/>
              <a:ln w="9525" cap="rnd">
                <a:solidFill>
                  <a:srgbClr val="3145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4" name="Rectangle 73">
                <a:extLst>
                  <a:ext uri="{FF2B5EF4-FFF2-40B4-BE49-F238E27FC236}">
                    <a16:creationId xmlns:a16="http://schemas.microsoft.com/office/drawing/2014/main" id="{6E08BA26-7455-EB4F-B758-2FF16C108F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30531" y="6442844"/>
                <a:ext cx="537006" cy="2154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en-US" sz="1400" dirty="0">
                    <a:solidFill>
                      <a:srgbClr val="000000"/>
                    </a:solidFill>
                  </a:rPr>
                  <a:t>female</a:t>
                </a:r>
                <a:endParaRPr lang="en-US" altLang="en-US" sz="1400" dirty="0"/>
              </a:p>
            </p:txBody>
          </p:sp>
          <p:sp>
            <p:nvSpPr>
              <p:cNvPr id="255" name="Rectangle 74">
                <a:extLst>
                  <a:ext uri="{FF2B5EF4-FFF2-40B4-BE49-F238E27FC236}">
                    <a16:creationId xmlns:a16="http://schemas.microsoft.com/office/drawing/2014/main" id="{46E39578-0D71-2E48-8ED3-8B596453BD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41896" y="6442844"/>
                <a:ext cx="387927" cy="2154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en-US" sz="1400" dirty="0">
                    <a:solidFill>
                      <a:srgbClr val="000000"/>
                    </a:solidFill>
                  </a:rPr>
                  <a:t>male</a:t>
                </a:r>
                <a:endParaRPr lang="en-US" altLang="en-US" sz="1400" dirty="0"/>
              </a:p>
            </p:txBody>
          </p:sp>
        </p:grpSp>
        <p:sp>
          <p:nvSpPr>
            <p:cNvPr id="250" name="Rectangle 249">
              <a:extLst>
                <a:ext uri="{FF2B5EF4-FFF2-40B4-BE49-F238E27FC236}">
                  <a16:creationId xmlns:a16="http://schemas.microsoft.com/office/drawing/2014/main" id="{F22E1C5F-F4C2-9548-BAC3-A2AE3872F371}"/>
                </a:ext>
              </a:extLst>
            </p:cNvPr>
            <p:cNvSpPr/>
            <p:nvPr/>
          </p:nvSpPr>
          <p:spPr>
            <a:xfrm>
              <a:off x="4041778" y="1315068"/>
              <a:ext cx="1877108" cy="78898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1" name="Rectangle 241">
            <a:extLst>
              <a:ext uri="{FF2B5EF4-FFF2-40B4-BE49-F238E27FC236}">
                <a16:creationId xmlns:a16="http://schemas.microsoft.com/office/drawing/2014/main" id="{E8588663-02EE-3143-94A8-D0E595D5EBE6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-26400" y="3190058"/>
            <a:ext cx="51135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en-US" altLang="en-US" sz="2000" dirty="0"/>
              <a:t>(</a:t>
            </a:r>
            <a:r>
              <a:rPr lang="en-US" altLang="en-US" sz="2000" dirty="0" err="1"/>
              <a:t>ms</a:t>
            </a:r>
            <a:r>
              <a:rPr lang="en-US" altLang="en-US" sz="2000" dirty="0"/>
              <a:t>)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4018287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9CDD727C-F957-9D44-B0A7-39928584F984}"/>
              </a:ext>
            </a:extLst>
          </p:cNvPr>
          <p:cNvGrpSpPr/>
          <p:nvPr/>
        </p:nvGrpSpPr>
        <p:grpSpPr>
          <a:xfrm>
            <a:off x="0" y="21444"/>
            <a:ext cx="11511807" cy="9122556"/>
            <a:chOff x="0" y="21444"/>
            <a:chExt cx="11511807" cy="912255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FC23160-9D91-CF4D-B601-9BE74CF359FF}"/>
                </a:ext>
              </a:extLst>
            </p:cNvPr>
            <p:cNvSpPr txBox="1"/>
            <p:nvPr/>
          </p:nvSpPr>
          <p:spPr>
            <a:xfrm>
              <a:off x="7417714" y="377646"/>
              <a:ext cx="29418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Gender categorization task</a:t>
              </a: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310B668-53BE-5349-B75D-E124E1E8A1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14086" y="748690"/>
              <a:ext cx="6092105" cy="3774319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753B127-1E3A-F247-87B1-5316DEF928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10191" y="5369680"/>
              <a:ext cx="6101616" cy="3774320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A774908-0B00-C543-9E27-D5A67583F7E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748691"/>
              <a:ext cx="6096001" cy="3774319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4F4D989-C965-8B47-A705-28021FB526B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" y="5360932"/>
              <a:ext cx="6095999" cy="3783068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2B3D458-FCC2-5246-936D-62127A07CBE9}"/>
                </a:ext>
              </a:extLst>
            </p:cNvPr>
            <p:cNvSpPr txBox="1"/>
            <p:nvPr/>
          </p:nvSpPr>
          <p:spPr>
            <a:xfrm>
              <a:off x="2073955" y="368435"/>
              <a:ext cx="27109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Race categorization task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0D5A5D1-027B-2B4A-8A55-19A5E4DF122D}"/>
                </a:ext>
              </a:extLst>
            </p:cNvPr>
            <p:cNvSpPr txBox="1"/>
            <p:nvPr/>
          </p:nvSpPr>
          <p:spPr>
            <a:xfrm>
              <a:off x="4760278" y="21444"/>
              <a:ext cx="25987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Black participants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251264A-36FA-9E49-B8AA-CDE73438A3DF}"/>
                </a:ext>
              </a:extLst>
            </p:cNvPr>
            <p:cNvSpPr txBox="1"/>
            <p:nvPr/>
          </p:nvSpPr>
          <p:spPr>
            <a:xfrm>
              <a:off x="4760278" y="4617537"/>
              <a:ext cx="263245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White participants</a:t>
              </a:r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CEC84D5C-6A46-1A4D-8AF6-3A9D3E5947A9}"/>
                </a:ext>
              </a:extLst>
            </p:cNvPr>
            <p:cNvGrpSpPr/>
            <p:nvPr/>
          </p:nvGrpSpPr>
          <p:grpSpPr>
            <a:xfrm>
              <a:off x="115202" y="4359977"/>
              <a:ext cx="1877108" cy="788988"/>
              <a:chOff x="4041778" y="1315068"/>
              <a:chExt cx="1877108" cy="788988"/>
            </a:xfrm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C61D5074-90C0-3E4A-A9CB-2FAB0460FF16}"/>
                  </a:ext>
                </a:extLst>
              </p:cNvPr>
              <p:cNvGrpSpPr/>
              <p:nvPr/>
            </p:nvGrpSpPr>
            <p:grpSpPr>
              <a:xfrm>
                <a:off x="4146364" y="1316203"/>
                <a:ext cx="1697184" cy="745482"/>
                <a:chOff x="6233789" y="5912806"/>
                <a:chExt cx="1697184" cy="745482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D5162C2F-75B4-7640-8D0A-9E26367F9245}"/>
                    </a:ext>
                  </a:extLst>
                </p:cNvPr>
                <p:cNvGrpSpPr/>
                <p:nvPr/>
              </p:nvGrpSpPr>
              <p:grpSpPr>
                <a:xfrm>
                  <a:off x="6233789" y="5912806"/>
                  <a:ext cx="1697184" cy="531657"/>
                  <a:chOff x="2423563" y="5233687"/>
                  <a:chExt cx="1697184" cy="531657"/>
                </a:xfrm>
              </p:grpSpPr>
              <p:sp>
                <p:nvSpPr>
                  <p:cNvPr id="21" name="Rectangle 68">
                    <a:extLst>
                      <a:ext uri="{FF2B5EF4-FFF2-40B4-BE49-F238E27FC236}">
                        <a16:creationId xmlns:a16="http://schemas.microsoft.com/office/drawing/2014/main" id="{76AD06BD-A701-FE41-B28C-0F7EBBBF8D3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581170" y="5233687"/>
                    <a:ext cx="1474827" cy="276999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r>
                      <a:rPr lang="en-US" altLang="en-US" dirty="0">
                        <a:solidFill>
                          <a:srgbClr val="000000"/>
                        </a:solidFill>
                      </a:rPr>
                      <a:t>Target Gender</a:t>
                    </a:r>
                    <a:endParaRPr lang="en-US" altLang="en-US" dirty="0"/>
                  </a:p>
                </p:txBody>
              </p:sp>
              <p:sp>
                <p:nvSpPr>
                  <p:cNvPr id="22" name="Rectangle 70">
                    <a:extLst>
                      <a:ext uri="{FF2B5EF4-FFF2-40B4-BE49-F238E27FC236}">
                        <a16:creationId xmlns:a16="http://schemas.microsoft.com/office/drawing/2014/main" id="{7F2E7858-DEA1-B143-A63B-234BB6C3CFC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423563" y="5549900"/>
                    <a:ext cx="201613" cy="201613"/>
                  </a:xfrm>
                  <a:prstGeom prst="rect">
                    <a:avLst/>
                  </a:pr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3" name="Rectangle 72">
                    <a:extLst>
                      <a:ext uri="{FF2B5EF4-FFF2-40B4-BE49-F238E27FC236}">
                        <a16:creationId xmlns:a16="http://schemas.microsoft.com/office/drawing/2014/main" id="{287D902E-6CE9-AD41-A9F4-EC467F197A2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434928" y="5549900"/>
                    <a:ext cx="200025" cy="201613"/>
                  </a:xfrm>
                  <a:prstGeom prst="rect">
                    <a:avLst/>
                  </a:prstGeom>
                  <a:solidFill>
                    <a:srgbClr val="B3B3B3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4" name="Rectangle 73">
                    <a:extLst>
                      <a:ext uri="{FF2B5EF4-FFF2-40B4-BE49-F238E27FC236}">
                        <a16:creationId xmlns:a16="http://schemas.microsoft.com/office/drawing/2014/main" id="{F8121AB0-9768-2144-9162-17F1B7E190E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721455" y="5549900"/>
                    <a:ext cx="537006" cy="21544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r>
                      <a:rPr lang="en-US" altLang="en-US" sz="1400" dirty="0">
                        <a:solidFill>
                          <a:srgbClr val="000000"/>
                        </a:solidFill>
                      </a:rPr>
                      <a:t>female</a:t>
                    </a:r>
                    <a:endParaRPr lang="en-US" altLang="en-US" sz="1400" dirty="0"/>
                  </a:p>
                </p:txBody>
              </p:sp>
              <p:sp>
                <p:nvSpPr>
                  <p:cNvPr id="25" name="Rectangle 74">
                    <a:extLst>
                      <a:ext uri="{FF2B5EF4-FFF2-40B4-BE49-F238E27FC236}">
                        <a16:creationId xmlns:a16="http://schemas.microsoft.com/office/drawing/2014/main" id="{32FEEC24-B206-494D-9C19-FB2A5C80F98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732820" y="5549900"/>
                    <a:ext cx="387927" cy="21544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r>
                      <a:rPr lang="en-US" altLang="en-US" sz="1400" dirty="0">
                        <a:solidFill>
                          <a:srgbClr val="000000"/>
                        </a:solidFill>
                      </a:rPr>
                      <a:t>male</a:t>
                    </a:r>
                    <a:endParaRPr lang="en-US" altLang="en-US" sz="1400" dirty="0"/>
                  </a:p>
                </p:txBody>
              </p:sp>
            </p:grpSp>
            <p:sp>
              <p:nvSpPr>
                <p:cNvPr id="17" name="Oval 16">
                  <a:extLst>
                    <a:ext uri="{FF2B5EF4-FFF2-40B4-BE49-F238E27FC236}">
                      <a16:creationId xmlns:a16="http://schemas.microsoft.com/office/drawing/2014/main" id="{E211B1F6-3F58-384D-A620-88678AB24F8D}"/>
                    </a:ext>
                  </a:extLst>
                </p:cNvPr>
                <p:cNvSpPr/>
                <p:nvPr/>
              </p:nvSpPr>
              <p:spPr>
                <a:xfrm>
                  <a:off x="7292474" y="6522528"/>
                  <a:ext cx="115889" cy="123973"/>
                </a:xfrm>
                <a:prstGeom prst="ellipse">
                  <a:avLst/>
                </a:prstGeom>
                <a:solidFill>
                  <a:srgbClr val="3145FF"/>
                </a:solidFill>
                <a:ln>
                  <a:solidFill>
                    <a:srgbClr val="3145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" name="Oval 245">
                  <a:extLst>
                    <a:ext uri="{FF2B5EF4-FFF2-40B4-BE49-F238E27FC236}">
                      <a16:creationId xmlns:a16="http://schemas.microsoft.com/office/drawing/2014/main" id="{E3575789-3CD3-B64C-8BC6-31763B3828F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66660" y="6522528"/>
                  <a:ext cx="100012" cy="104775"/>
                </a:xfrm>
                <a:prstGeom prst="ellipse">
                  <a:avLst/>
                </a:prstGeom>
                <a:noFill/>
                <a:ln w="9525" cap="rnd">
                  <a:solidFill>
                    <a:srgbClr val="3145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" name="Rectangle 73">
                  <a:extLst>
                    <a:ext uri="{FF2B5EF4-FFF2-40B4-BE49-F238E27FC236}">
                      <a16:creationId xmlns:a16="http://schemas.microsoft.com/office/drawing/2014/main" id="{6649CA2C-F963-674B-9649-7D45E6EB8B6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530531" y="6442844"/>
                  <a:ext cx="537006" cy="21544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r>
                    <a:rPr lang="en-US" altLang="en-US" sz="1400" dirty="0">
                      <a:solidFill>
                        <a:srgbClr val="000000"/>
                      </a:solidFill>
                    </a:rPr>
                    <a:t>female</a:t>
                  </a:r>
                  <a:endParaRPr lang="en-US" altLang="en-US" sz="1400" dirty="0"/>
                </a:p>
              </p:txBody>
            </p:sp>
            <p:sp>
              <p:nvSpPr>
                <p:cNvPr id="20" name="Rectangle 74">
                  <a:extLst>
                    <a:ext uri="{FF2B5EF4-FFF2-40B4-BE49-F238E27FC236}">
                      <a16:creationId xmlns:a16="http://schemas.microsoft.com/office/drawing/2014/main" id="{CEE30B6F-8D93-904A-8E70-C272722E974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541896" y="6442844"/>
                  <a:ext cx="387927" cy="21544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r>
                    <a:rPr lang="en-US" altLang="en-US" sz="1400" dirty="0">
                      <a:solidFill>
                        <a:srgbClr val="000000"/>
                      </a:solidFill>
                    </a:rPr>
                    <a:t>male</a:t>
                  </a:r>
                  <a:endParaRPr lang="en-US" altLang="en-US" sz="1400" dirty="0"/>
                </a:p>
              </p:txBody>
            </p:sp>
          </p:grp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BBEC190B-84AB-CF4E-8962-2A15DDF533B2}"/>
                  </a:ext>
                </a:extLst>
              </p:cNvPr>
              <p:cNvSpPr/>
              <p:nvPr/>
            </p:nvSpPr>
            <p:spPr>
              <a:xfrm>
                <a:off x="4041778" y="1315068"/>
                <a:ext cx="1877108" cy="78898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D63D965-FAC9-8D4D-9B42-F19928964A3E}"/>
                </a:ext>
              </a:extLst>
            </p:cNvPr>
            <p:cNvSpPr txBox="1"/>
            <p:nvPr/>
          </p:nvSpPr>
          <p:spPr>
            <a:xfrm>
              <a:off x="7387973" y="4942595"/>
              <a:ext cx="29418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Gender categorization task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1E18238-042B-4448-B0F1-B2604CB0206C}"/>
                </a:ext>
              </a:extLst>
            </p:cNvPr>
            <p:cNvSpPr txBox="1"/>
            <p:nvPr/>
          </p:nvSpPr>
          <p:spPr>
            <a:xfrm>
              <a:off x="2044214" y="4933384"/>
              <a:ext cx="27109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Race categorization task</a:t>
              </a:r>
            </a:p>
          </p:txBody>
        </p:sp>
      </p:grpSp>
      <p:sp>
        <p:nvSpPr>
          <p:cNvPr id="322" name="pt6">
            <a:extLst>
              <a:ext uri="{FF2B5EF4-FFF2-40B4-BE49-F238E27FC236}">
                <a16:creationId xmlns:a16="http://schemas.microsoft.com/office/drawing/2014/main" id="{DEFA5CA8-D16B-434D-8D5C-D4696288C73A}"/>
              </a:ext>
            </a:extLst>
          </p:cNvPr>
          <p:cNvSpPr/>
          <p:nvPr/>
        </p:nvSpPr>
        <p:spPr>
          <a:xfrm>
            <a:off x="1651134" y="1256706"/>
            <a:ext cx="117405" cy="117405"/>
          </a:xfrm>
          <a:prstGeom prst="ellipse">
            <a:avLst/>
          </a:prstGeom>
          <a:solidFill>
            <a:srgbClr val="0000FF">
              <a:alpha val="100000"/>
            </a:srgbClr>
          </a:solidFill>
        </p:spPr>
        <p:txBody>
          <a:bodyPr/>
          <a:lstStyle/>
          <a:p>
            <a:endParaRPr/>
          </a:p>
        </p:txBody>
      </p:sp>
      <p:sp>
        <p:nvSpPr>
          <p:cNvPr id="323" name="pt7">
            <a:extLst>
              <a:ext uri="{FF2B5EF4-FFF2-40B4-BE49-F238E27FC236}">
                <a16:creationId xmlns:a16="http://schemas.microsoft.com/office/drawing/2014/main" id="{F92E4CFF-A357-F244-B022-2DFC2217CB9D}"/>
              </a:ext>
            </a:extLst>
          </p:cNvPr>
          <p:cNvSpPr/>
          <p:nvPr/>
        </p:nvSpPr>
        <p:spPr>
          <a:xfrm>
            <a:off x="1123109" y="1698376"/>
            <a:ext cx="117405" cy="117405"/>
          </a:xfrm>
          <a:prstGeom prst="ellipse">
            <a:avLst/>
          </a:prstGeom>
          <a:ln w="9000" cap="rnd">
            <a:solidFill>
              <a:srgbClr val="0000FF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324" name="pt8">
            <a:extLst>
              <a:ext uri="{FF2B5EF4-FFF2-40B4-BE49-F238E27FC236}">
                <a16:creationId xmlns:a16="http://schemas.microsoft.com/office/drawing/2014/main" id="{DF611F6B-4C44-1944-BB43-114C67D6BF86}"/>
              </a:ext>
            </a:extLst>
          </p:cNvPr>
          <p:cNvSpPr/>
          <p:nvPr/>
        </p:nvSpPr>
        <p:spPr>
          <a:xfrm>
            <a:off x="2872499" y="1924679"/>
            <a:ext cx="117405" cy="117405"/>
          </a:xfrm>
          <a:prstGeom prst="ellipse">
            <a:avLst/>
          </a:prstGeom>
          <a:solidFill>
            <a:srgbClr val="0000FF">
              <a:alpha val="100000"/>
            </a:srgbClr>
          </a:solidFill>
        </p:spPr>
        <p:txBody>
          <a:bodyPr/>
          <a:lstStyle/>
          <a:p>
            <a:endParaRPr/>
          </a:p>
        </p:txBody>
      </p:sp>
      <p:sp>
        <p:nvSpPr>
          <p:cNvPr id="325" name="pt9">
            <a:extLst>
              <a:ext uri="{FF2B5EF4-FFF2-40B4-BE49-F238E27FC236}">
                <a16:creationId xmlns:a16="http://schemas.microsoft.com/office/drawing/2014/main" id="{1898AB1F-A48A-014D-92DB-72CC9CF274AE}"/>
              </a:ext>
            </a:extLst>
          </p:cNvPr>
          <p:cNvSpPr/>
          <p:nvPr/>
        </p:nvSpPr>
        <p:spPr>
          <a:xfrm>
            <a:off x="2357175" y="1835850"/>
            <a:ext cx="117405" cy="117405"/>
          </a:xfrm>
          <a:prstGeom prst="ellipse">
            <a:avLst/>
          </a:prstGeom>
          <a:ln w="9000" cap="rnd">
            <a:solidFill>
              <a:srgbClr val="0000FF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326" name="pl10">
            <a:extLst>
              <a:ext uri="{FF2B5EF4-FFF2-40B4-BE49-F238E27FC236}">
                <a16:creationId xmlns:a16="http://schemas.microsoft.com/office/drawing/2014/main" id="{C4E21303-05DB-6F45-94A2-16A25B5ED855}"/>
              </a:ext>
            </a:extLst>
          </p:cNvPr>
          <p:cNvSpPr/>
          <p:nvPr/>
        </p:nvSpPr>
        <p:spPr>
          <a:xfrm>
            <a:off x="1652578" y="1222909"/>
            <a:ext cx="114516" cy="0"/>
          </a:xfrm>
          <a:custGeom>
            <a:avLst/>
            <a:gdLst/>
            <a:ahLst/>
            <a:cxnLst/>
            <a:rect l="0" t="0" r="0" b="0"/>
            <a:pathLst>
              <a:path w="114516">
                <a:moveTo>
                  <a:pt x="0" y="0"/>
                </a:moveTo>
                <a:lnTo>
                  <a:pt x="114516" y="0"/>
                </a:lnTo>
              </a:path>
            </a:pathLst>
          </a:custGeom>
          <a:ln w="27101" cap="flat">
            <a:solidFill>
              <a:srgbClr val="0000FF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327" name="pl11">
            <a:extLst>
              <a:ext uri="{FF2B5EF4-FFF2-40B4-BE49-F238E27FC236}">
                <a16:creationId xmlns:a16="http://schemas.microsoft.com/office/drawing/2014/main" id="{34676E6F-34C2-4A46-913F-1155F6E54401}"/>
              </a:ext>
            </a:extLst>
          </p:cNvPr>
          <p:cNvSpPr/>
          <p:nvPr/>
        </p:nvSpPr>
        <p:spPr>
          <a:xfrm>
            <a:off x="1709836" y="1222909"/>
            <a:ext cx="0" cy="184999"/>
          </a:xfrm>
          <a:custGeom>
            <a:avLst/>
            <a:gdLst/>
            <a:ahLst/>
            <a:cxnLst/>
            <a:rect l="0" t="0" r="0" b="0"/>
            <a:pathLst>
              <a:path h="184999">
                <a:moveTo>
                  <a:pt x="0" y="0"/>
                </a:moveTo>
                <a:lnTo>
                  <a:pt x="0" y="184999"/>
                </a:lnTo>
              </a:path>
            </a:pathLst>
          </a:custGeom>
          <a:ln w="27101" cap="flat">
            <a:solidFill>
              <a:srgbClr val="0000FF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328" name="pl12">
            <a:extLst>
              <a:ext uri="{FF2B5EF4-FFF2-40B4-BE49-F238E27FC236}">
                <a16:creationId xmlns:a16="http://schemas.microsoft.com/office/drawing/2014/main" id="{45D55BEE-D3BF-A047-A891-CC4696A0D951}"/>
              </a:ext>
            </a:extLst>
          </p:cNvPr>
          <p:cNvSpPr/>
          <p:nvPr/>
        </p:nvSpPr>
        <p:spPr>
          <a:xfrm>
            <a:off x="1652578" y="1407908"/>
            <a:ext cx="114516" cy="0"/>
          </a:xfrm>
          <a:custGeom>
            <a:avLst/>
            <a:gdLst/>
            <a:ahLst/>
            <a:cxnLst/>
            <a:rect l="0" t="0" r="0" b="0"/>
            <a:pathLst>
              <a:path w="114516">
                <a:moveTo>
                  <a:pt x="0" y="0"/>
                </a:moveTo>
                <a:lnTo>
                  <a:pt x="114516" y="0"/>
                </a:lnTo>
              </a:path>
            </a:pathLst>
          </a:custGeom>
          <a:ln w="27101" cap="flat">
            <a:solidFill>
              <a:srgbClr val="0000FF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329" name="pl13">
            <a:extLst>
              <a:ext uri="{FF2B5EF4-FFF2-40B4-BE49-F238E27FC236}">
                <a16:creationId xmlns:a16="http://schemas.microsoft.com/office/drawing/2014/main" id="{3AA004B7-2058-9B47-84C3-9F04A18CE617}"/>
              </a:ext>
            </a:extLst>
          </p:cNvPr>
          <p:cNvSpPr/>
          <p:nvPr/>
        </p:nvSpPr>
        <p:spPr>
          <a:xfrm>
            <a:off x="1124553" y="1664422"/>
            <a:ext cx="114516" cy="0"/>
          </a:xfrm>
          <a:custGeom>
            <a:avLst/>
            <a:gdLst/>
            <a:ahLst/>
            <a:cxnLst/>
            <a:rect l="0" t="0" r="0" b="0"/>
            <a:pathLst>
              <a:path w="114516">
                <a:moveTo>
                  <a:pt x="0" y="0"/>
                </a:moveTo>
                <a:lnTo>
                  <a:pt x="114516" y="0"/>
                </a:lnTo>
              </a:path>
            </a:pathLst>
          </a:custGeom>
          <a:ln w="27101" cap="flat">
            <a:solidFill>
              <a:srgbClr val="0000FF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330" name="pl14">
            <a:extLst>
              <a:ext uri="{FF2B5EF4-FFF2-40B4-BE49-F238E27FC236}">
                <a16:creationId xmlns:a16="http://schemas.microsoft.com/office/drawing/2014/main" id="{0FFD9607-7017-CF49-A6E8-C2D5E0B8C80B}"/>
              </a:ext>
            </a:extLst>
          </p:cNvPr>
          <p:cNvSpPr/>
          <p:nvPr/>
        </p:nvSpPr>
        <p:spPr>
          <a:xfrm>
            <a:off x="1181812" y="1664422"/>
            <a:ext cx="0" cy="185314"/>
          </a:xfrm>
          <a:custGeom>
            <a:avLst/>
            <a:gdLst/>
            <a:ahLst/>
            <a:cxnLst/>
            <a:rect l="0" t="0" r="0" b="0"/>
            <a:pathLst>
              <a:path h="185314">
                <a:moveTo>
                  <a:pt x="0" y="0"/>
                </a:moveTo>
                <a:lnTo>
                  <a:pt x="0" y="185314"/>
                </a:lnTo>
              </a:path>
            </a:pathLst>
          </a:custGeom>
          <a:ln w="27101" cap="flat">
            <a:solidFill>
              <a:srgbClr val="0000FF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331" name="pl15">
            <a:extLst>
              <a:ext uri="{FF2B5EF4-FFF2-40B4-BE49-F238E27FC236}">
                <a16:creationId xmlns:a16="http://schemas.microsoft.com/office/drawing/2014/main" id="{6FF0BA5C-C874-7542-A806-5BCFA2D12960}"/>
              </a:ext>
            </a:extLst>
          </p:cNvPr>
          <p:cNvSpPr/>
          <p:nvPr/>
        </p:nvSpPr>
        <p:spPr>
          <a:xfrm>
            <a:off x="1124553" y="1849736"/>
            <a:ext cx="114516" cy="0"/>
          </a:xfrm>
          <a:custGeom>
            <a:avLst/>
            <a:gdLst/>
            <a:ahLst/>
            <a:cxnLst/>
            <a:rect l="0" t="0" r="0" b="0"/>
            <a:pathLst>
              <a:path w="114516">
                <a:moveTo>
                  <a:pt x="0" y="0"/>
                </a:moveTo>
                <a:lnTo>
                  <a:pt x="114516" y="0"/>
                </a:lnTo>
              </a:path>
            </a:pathLst>
          </a:custGeom>
          <a:ln w="27101" cap="flat">
            <a:solidFill>
              <a:srgbClr val="0000FF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332" name="pl16">
            <a:extLst>
              <a:ext uri="{FF2B5EF4-FFF2-40B4-BE49-F238E27FC236}">
                <a16:creationId xmlns:a16="http://schemas.microsoft.com/office/drawing/2014/main" id="{DF596B80-AA5D-D548-9E16-B1D23340F717}"/>
              </a:ext>
            </a:extLst>
          </p:cNvPr>
          <p:cNvSpPr/>
          <p:nvPr/>
        </p:nvSpPr>
        <p:spPr>
          <a:xfrm>
            <a:off x="2873944" y="1891876"/>
            <a:ext cx="114516" cy="0"/>
          </a:xfrm>
          <a:custGeom>
            <a:avLst/>
            <a:gdLst/>
            <a:ahLst/>
            <a:cxnLst/>
            <a:rect l="0" t="0" r="0" b="0"/>
            <a:pathLst>
              <a:path w="114516">
                <a:moveTo>
                  <a:pt x="0" y="0"/>
                </a:moveTo>
                <a:lnTo>
                  <a:pt x="114516" y="0"/>
                </a:lnTo>
              </a:path>
            </a:pathLst>
          </a:custGeom>
          <a:ln w="27101" cap="flat">
            <a:solidFill>
              <a:srgbClr val="0000FF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333" name="pl17">
            <a:extLst>
              <a:ext uri="{FF2B5EF4-FFF2-40B4-BE49-F238E27FC236}">
                <a16:creationId xmlns:a16="http://schemas.microsoft.com/office/drawing/2014/main" id="{F3FF03E0-B141-8A4A-B59F-18705F722CB8}"/>
              </a:ext>
            </a:extLst>
          </p:cNvPr>
          <p:cNvSpPr/>
          <p:nvPr/>
        </p:nvSpPr>
        <p:spPr>
          <a:xfrm>
            <a:off x="2931202" y="1891876"/>
            <a:ext cx="0" cy="183009"/>
          </a:xfrm>
          <a:custGeom>
            <a:avLst/>
            <a:gdLst/>
            <a:ahLst/>
            <a:cxnLst/>
            <a:rect l="0" t="0" r="0" b="0"/>
            <a:pathLst>
              <a:path h="183009">
                <a:moveTo>
                  <a:pt x="0" y="0"/>
                </a:moveTo>
                <a:lnTo>
                  <a:pt x="0" y="183009"/>
                </a:lnTo>
              </a:path>
            </a:pathLst>
          </a:custGeom>
          <a:ln w="27101" cap="flat">
            <a:solidFill>
              <a:srgbClr val="0000FF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334" name="pl18">
            <a:extLst>
              <a:ext uri="{FF2B5EF4-FFF2-40B4-BE49-F238E27FC236}">
                <a16:creationId xmlns:a16="http://schemas.microsoft.com/office/drawing/2014/main" id="{84E303AD-656D-5140-A93E-7C4FB0B0B92F}"/>
              </a:ext>
            </a:extLst>
          </p:cNvPr>
          <p:cNvSpPr/>
          <p:nvPr/>
        </p:nvSpPr>
        <p:spPr>
          <a:xfrm>
            <a:off x="2873944" y="2074886"/>
            <a:ext cx="114516" cy="0"/>
          </a:xfrm>
          <a:custGeom>
            <a:avLst/>
            <a:gdLst/>
            <a:ahLst/>
            <a:cxnLst/>
            <a:rect l="0" t="0" r="0" b="0"/>
            <a:pathLst>
              <a:path w="114516">
                <a:moveTo>
                  <a:pt x="0" y="0"/>
                </a:moveTo>
                <a:lnTo>
                  <a:pt x="114516" y="0"/>
                </a:lnTo>
              </a:path>
            </a:pathLst>
          </a:custGeom>
          <a:ln w="27101" cap="flat">
            <a:solidFill>
              <a:srgbClr val="0000FF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335" name="pl19">
            <a:extLst>
              <a:ext uri="{FF2B5EF4-FFF2-40B4-BE49-F238E27FC236}">
                <a16:creationId xmlns:a16="http://schemas.microsoft.com/office/drawing/2014/main" id="{0BF623EE-5985-EE4B-8178-5E0A18872479}"/>
              </a:ext>
            </a:extLst>
          </p:cNvPr>
          <p:cNvSpPr/>
          <p:nvPr/>
        </p:nvSpPr>
        <p:spPr>
          <a:xfrm>
            <a:off x="2358619" y="1806814"/>
            <a:ext cx="114516" cy="0"/>
          </a:xfrm>
          <a:custGeom>
            <a:avLst/>
            <a:gdLst/>
            <a:ahLst/>
            <a:cxnLst/>
            <a:rect l="0" t="0" r="0" b="0"/>
            <a:pathLst>
              <a:path w="114516">
                <a:moveTo>
                  <a:pt x="0" y="0"/>
                </a:moveTo>
                <a:lnTo>
                  <a:pt x="114516" y="0"/>
                </a:lnTo>
              </a:path>
            </a:pathLst>
          </a:custGeom>
          <a:ln w="27101" cap="flat">
            <a:solidFill>
              <a:srgbClr val="0000FF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336" name="pl20">
            <a:extLst>
              <a:ext uri="{FF2B5EF4-FFF2-40B4-BE49-F238E27FC236}">
                <a16:creationId xmlns:a16="http://schemas.microsoft.com/office/drawing/2014/main" id="{9162EDAF-5244-E641-A173-B09ECA787A63}"/>
              </a:ext>
            </a:extLst>
          </p:cNvPr>
          <p:cNvSpPr/>
          <p:nvPr/>
        </p:nvSpPr>
        <p:spPr>
          <a:xfrm>
            <a:off x="2415877" y="1806814"/>
            <a:ext cx="0" cy="175476"/>
          </a:xfrm>
          <a:custGeom>
            <a:avLst/>
            <a:gdLst/>
            <a:ahLst/>
            <a:cxnLst/>
            <a:rect l="0" t="0" r="0" b="0"/>
            <a:pathLst>
              <a:path h="175476">
                <a:moveTo>
                  <a:pt x="0" y="0"/>
                </a:moveTo>
                <a:lnTo>
                  <a:pt x="0" y="175476"/>
                </a:lnTo>
              </a:path>
            </a:pathLst>
          </a:custGeom>
          <a:ln w="27101" cap="flat">
            <a:solidFill>
              <a:srgbClr val="0000FF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337" name="pl21">
            <a:extLst>
              <a:ext uri="{FF2B5EF4-FFF2-40B4-BE49-F238E27FC236}">
                <a16:creationId xmlns:a16="http://schemas.microsoft.com/office/drawing/2014/main" id="{263989B9-5C69-0249-8385-F4A225D703BB}"/>
              </a:ext>
            </a:extLst>
          </p:cNvPr>
          <p:cNvSpPr/>
          <p:nvPr/>
        </p:nvSpPr>
        <p:spPr>
          <a:xfrm>
            <a:off x="2358619" y="1982291"/>
            <a:ext cx="114516" cy="0"/>
          </a:xfrm>
          <a:custGeom>
            <a:avLst/>
            <a:gdLst/>
            <a:ahLst/>
            <a:cxnLst/>
            <a:rect l="0" t="0" r="0" b="0"/>
            <a:pathLst>
              <a:path w="114516">
                <a:moveTo>
                  <a:pt x="0" y="0"/>
                </a:moveTo>
                <a:lnTo>
                  <a:pt x="114516" y="0"/>
                </a:lnTo>
              </a:path>
            </a:pathLst>
          </a:custGeom>
          <a:ln w="27101" cap="flat">
            <a:solidFill>
              <a:srgbClr val="0000FF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338" name="pt24">
            <a:extLst>
              <a:ext uri="{FF2B5EF4-FFF2-40B4-BE49-F238E27FC236}">
                <a16:creationId xmlns:a16="http://schemas.microsoft.com/office/drawing/2014/main" id="{5C73F561-F453-1743-84DB-64AC6AC1A5AE}"/>
              </a:ext>
            </a:extLst>
          </p:cNvPr>
          <p:cNvSpPr/>
          <p:nvPr/>
        </p:nvSpPr>
        <p:spPr>
          <a:xfrm>
            <a:off x="4398624" y="1930458"/>
            <a:ext cx="117405" cy="117405"/>
          </a:xfrm>
          <a:prstGeom prst="ellipse">
            <a:avLst/>
          </a:prstGeom>
          <a:solidFill>
            <a:srgbClr val="0000FF">
              <a:alpha val="100000"/>
            </a:srgbClr>
          </a:solidFill>
        </p:spPr>
        <p:txBody>
          <a:bodyPr/>
          <a:lstStyle/>
          <a:p>
            <a:endParaRPr/>
          </a:p>
        </p:txBody>
      </p:sp>
      <p:sp>
        <p:nvSpPr>
          <p:cNvPr id="339" name="pt25">
            <a:extLst>
              <a:ext uri="{FF2B5EF4-FFF2-40B4-BE49-F238E27FC236}">
                <a16:creationId xmlns:a16="http://schemas.microsoft.com/office/drawing/2014/main" id="{04C0E533-34B1-6746-9AF2-08426D5D8FE6}"/>
              </a:ext>
            </a:extLst>
          </p:cNvPr>
          <p:cNvSpPr/>
          <p:nvPr/>
        </p:nvSpPr>
        <p:spPr>
          <a:xfrm>
            <a:off x="3883299" y="1871186"/>
            <a:ext cx="117405" cy="117405"/>
          </a:xfrm>
          <a:prstGeom prst="ellipse">
            <a:avLst/>
          </a:prstGeom>
          <a:ln w="9000" cap="rnd">
            <a:solidFill>
              <a:srgbClr val="0000FF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340" name="pt26">
            <a:extLst>
              <a:ext uri="{FF2B5EF4-FFF2-40B4-BE49-F238E27FC236}">
                <a16:creationId xmlns:a16="http://schemas.microsoft.com/office/drawing/2014/main" id="{D203F6BB-4661-9D41-BA0E-6B14D778CEFB}"/>
              </a:ext>
            </a:extLst>
          </p:cNvPr>
          <p:cNvSpPr/>
          <p:nvPr/>
        </p:nvSpPr>
        <p:spPr>
          <a:xfrm>
            <a:off x="5594589" y="2088027"/>
            <a:ext cx="117405" cy="117405"/>
          </a:xfrm>
          <a:prstGeom prst="ellipse">
            <a:avLst/>
          </a:prstGeom>
          <a:solidFill>
            <a:srgbClr val="0000FF">
              <a:alpha val="100000"/>
            </a:srgbClr>
          </a:solidFill>
        </p:spPr>
        <p:txBody>
          <a:bodyPr/>
          <a:lstStyle/>
          <a:p>
            <a:endParaRPr/>
          </a:p>
        </p:txBody>
      </p:sp>
      <p:sp>
        <p:nvSpPr>
          <p:cNvPr id="341" name="pt27">
            <a:extLst>
              <a:ext uri="{FF2B5EF4-FFF2-40B4-BE49-F238E27FC236}">
                <a16:creationId xmlns:a16="http://schemas.microsoft.com/office/drawing/2014/main" id="{B861F783-9C7D-9943-995C-EC0D59C643F2}"/>
              </a:ext>
            </a:extLst>
          </p:cNvPr>
          <p:cNvSpPr/>
          <p:nvPr/>
        </p:nvSpPr>
        <p:spPr>
          <a:xfrm>
            <a:off x="5041165" y="2268553"/>
            <a:ext cx="117405" cy="117405"/>
          </a:xfrm>
          <a:prstGeom prst="ellipse">
            <a:avLst/>
          </a:prstGeom>
          <a:ln w="9000" cap="rnd">
            <a:solidFill>
              <a:srgbClr val="0000FF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342" name="pl28">
            <a:extLst>
              <a:ext uri="{FF2B5EF4-FFF2-40B4-BE49-F238E27FC236}">
                <a16:creationId xmlns:a16="http://schemas.microsoft.com/office/drawing/2014/main" id="{370786DF-3460-C148-83D8-D560C257DD4E}"/>
              </a:ext>
            </a:extLst>
          </p:cNvPr>
          <p:cNvSpPr/>
          <p:nvPr/>
        </p:nvSpPr>
        <p:spPr>
          <a:xfrm>
            <a:off x="4400068" y="1901073"/>
            <a:ext cx="114516" cy="0"/>
          </a:xfrm>
          <a:custGeom>
            <a:avLst/>
            <a:gdLst/>
            <a:ahLst/>
            <a:cxnLst/>
            <a:rect l="0" t="0" r="0" b="0"/>
            <a:pathLst>
              <a:path w="114516">
                <a:moveTo>
                  <a:pt x="0" y="0"/>
                </a:moveTo>
                <a:lnTo>
                  <a:pt x="114516" y="0"/>
                </a:lnTo>
              </a:path>
            </a:pathLst>
          </a:custGeom>
          <a:ln w="27101" cap="flat">
            <a:solidFill>
              <a:srgbClr val="0000FF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343" name="pl29">
            <a:extLst>
              <a:ext uri="{FF2B5EF4-FFF2-40B4-BE49-F238E27FC236}">
                <a16:creationId xmlns:a16="http://schemas.microsoft.com/office/drawing/2014/main" id="{B29FC38F-1261-184B-ADC0-F95C36547D40}"/>
              </a:ext>
            </a:extLst>
          </p:cNvPr>
          <p:cNvSpPr/>
          <p:nvPr/>
        </p:nvSpPr>
        <p:spPr>
          <a:xfrm>
            <a:off x="4457326" y="1901073"/>
            <a:ext cx="0" cy="176175"/>
          </a:xfrm>
          <a:custGeom>
            <a:avLst/>
            <a:gdLst/>
            <a:ahLst/>
            <a:cxnLst/>
            <a:rect l="0" t="0" r="0" b="0"/>
            <a:pathLst>
              <a:path h="176175">
                <a:moveTo>
                  <a:pt x="0" y="0"/>
                </a:moveTo>
                <a:lnTo>
                  <a:pt x="0" y="176175"/>
                </a:lnTo>
              </a:path>
            </a:pathLst>
          </a:custGeom>
          <a:ln w="27101" cap="flat">
            <a:solidFill>
              <a:srgbClr val="0000FF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344" name="pl30">
            <a:extLst>
              <a:ext uri="{FF2B5EF4-FFF2-40B4-BE49-F238E27FC236}">
                <a16:creationId xmlns:a16="http://schemas.microsoft.com/office/drawing/2014/main" id="{DFD3AC1E-4101-8246-ACD7-558CEC475883}"/>
              </a:ext>
            </a:extLst>
          </p:cNvPr>
          <p:cNvSpPr/>
          <p:nvPr/>
        </p:nvSpPr>
        <p:spPr>
          <a:xfrm>
            <a:off x="4400068" y="2077248"/>
            <a:ext cx="114516" cy="0"/>
          </a:xfrm>
          <a:custGeom>
            <a:avLst/>
            <a:gdLst/>
            <a:ahLst/>
            <a:cxnLst/>
            <a:rect l="0" t="0" r="0" b="0"/>
            <a:pathLst>
              <a:path w="114516">
                <a:moveTo>
                  <a:pt x="0" y="0"/>
                </a:moveTo>
                <a:lnTo>
                  <a:pt x="114516" y="0"/>
                </a:lnTo>
              </a:path>
            </a:pathLst>
          </a:custGeom>
          <a:ln w="27101" cap="flat">
            <a:solidFill>
              <a:srgbClr val="0000FF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345" name="pl31">
            <a:extLst>
              <a:ext uri="{FF2B5EF4-FFF2-40B4-BE49-F238E27FC236}">
                <a16:creationId xmlns:a16="http://schemas.microsoft.com/office/drawing/2014/main" id="{7296E411-7312-604A-8CE0-910F13DA3F59}"/>
              </a:ext>
            </a:extLst>
          </p:cNvPr>
          <p:cNvSpPr/>
          <p:nvPr/>
        </p:nvSpPr>
        <p:spPr>
          <a:xfrm>
            <a:off x="3884743" y="1828892"/>
            <a:ext cx="114516" cy="0"/>
          </a:xfrm>
          <a:custGeom>
            <a:avLst/>
            <a:gdLst/>
            <a:ahLst/>
            <a:cxnLst/>
            <a:rect l="0" t="0" r="0" b="0"/>
            <a:pathLst>
              <a:path w="114516">
                <a:moveTo>
                  <a:pt x="0" y="0"/>
                </a:moveTo>
                <a:lnTo>
                  <a:pt x="114516" y="0"/>
                </a:lnTo>
              </a:path>
            </a:pathLst>
          </a:custGeom>
          <a:ln w="27101" cap="flat">
            <a:solidFill>
              <a:srgbClr val="0000FF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346" name="pl32">
            <a:extLst>
              <a:ext uri="{FF2B5EF4-FFF2-40B4-BE49-F238E27FC236}">
                <a16:creationId xmlns:a16="http://schemas.microsoft.com/office/drawing/2014/main" id="{5ADB20AB-DC86-FD46-93CF-8762802EDAC5}"/>
              </a:ext>
            </a:extLst>
          </p:cNvPr>
          <p:cNvSpPr/>
          <p:nvPr/>
        </p:nvSpPr>
        <p:spPr>
          <a:xfrm>
            <a:off x="3942002" y="1828892"/>
            <a:ext cx="0" cy="201991"/>
          </a:xfrm>
          <a:custGeom>
            <a:avLst/>
            <a:gdLst/>
            <a:ahLst/>
            <a:cxnLst/>
            <a:rect l="0" t="0" r="0" b="0"/>
            <a:pathLst>
              <a:path h="201991">
                <a:moveTo>
                  <a:pt x="0" y="0"/>
                </a:moveTo>
                <a:lnTo>
                  <a:pt x="0" y="201991"/>
                </a:lnTo>
              </a:path>
            </a:pathLst>
          </a:custGeom>
          <a:ln w="27101" cap="flat">
            <a:solidFill>
              <a:srgbClr val="0000FF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347" name="pl33">
            <a:extLst>
              <a:ext uri="{FF2B5EF4-FFF2-40B4-BE49-F238E27FC236}">
                <a16:creationId xmlns:a16="http://schemas.microsoft.com/office/drawing/2014/main" id="{B939B94F-20D6-184A-B43F-20CDE111FF8D}"/>
              </a:ext>
            </a:extLst>
          </p:cNvPr>
          <p:cNvSpPr/>
          <p:nvPr/>
        </p:nvSpPr>
        <p:spPr>
          <a:xfrm>
            <a:off x="3884743" y="2030884"/>
            <a:ext cx="114516" cy="0"/>
          </a:xfrm>
          <a:custGeom>
            <a:avLst/>
            <a:gdLst/>
            <a:ahLst/>
            <a:cxnLst/>
            <a:rect l="0" t="0" r="0" b="0"/>
            <a:pathLst>
              <a:path w="114516">
                <a:moveTo>
                  <a:pt x="0" y="0"/>
                </a:moveTo>
                <a:lnTo>
                  <a:pt x="114516" y="0"/>
                </a:lnTo>
              </a:path>
            </a:pathLst>
          </a:custGeom>
          <a:ln w="27101" cap="flat">
            <a:solidFill>
              <a:srgbClr val="0000FF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348" name="pl34">
            <a:extLst>
              <a:ext uri="{FF2B5EF4-FFF2-40B4-BE49-F238E27FC236}">
                <a16:creationId xmlns:a16="http://schemas.microsoft.com/office/drawing/2014/main" id="{0574AF56-3568-354C-B97D-52CB58840218}"/>
              </a:ext>
            </a:extLst>
          </p:cNvPr>
          <p:cNvSpPr/>
          <p:nvPr/>
        </p:nvSpPr>
        <p:spPr>
          <a:xfrm>
            <a:off x="5596034" y="2052427"/>
            <a:ext cx="114516" cy="0"/>
          </a:xfrm>
          <a:custGeom>
            <a:avLst/>
            <a:gdLst/>
            <a:ahLst/>
            <a:cxnLst/>
            <a:rect l="0" t="0" r="0" b="0"/>
            <a:pathLst>
              <a:path w="114516">
                <a:moveTo>
                  <a:pt x="0" y="0"/>
                </a:moveTo>
                <a:lnTo>
                  <a:pt x="114516" y="0"/>
                </a:lnTo>
              </a:path>
            </a:pathLst>
          </a:custGeom>
          <a:ln w="27101" cap="flat">
            <a:solidFill>
              <a:srgbClr val="0000FF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349" name="pl35">
            <a:extLst>
              <a:ext uri="{FF2B5EF4-FFF2-40B4-BE49-F238E27FC236}">
                <a16:creationId xmlns:a16="http://schemas.microsoft.com/office/drawing/2014/main" id="{1C843354-0EA5-6749-810F-0A4A0227161D}"/>
              </a:ext>
            </a:extLst>
          </p:cNvPr>
          <p:cNvSpPr/>
          <p:nvPr/>
        </p:nvSpPr>
        <p:spPr>
          <a:xfrm>
            <a:off x="5653292" y="2052427"/>
            <a:ext cx="0" cy="188604"/>
          </a:xfrm>
          <a:custGeom>
            <a:avLst/>
            <a:gdLst/>
            <a:ahLst/>
            <a:cxnLst/>
            <a:rect l="0" t="0" r="0" b="0"/>
            <a:pathLst>
              <a:path h="188604">
                <a:moveTo>
                  <a:pt x="0" y="0"/>
                </a:moveTo>
                <a:lnTo>
                  <a:pt x="0" y="188604"/>
                </a:lnTo>
              </a:path>
            </a:pathLst>
          </a:custGeom>
          <a:ln w="27101" cap="flat">
            <a:solidFill>
              <a:srgbClr val="0000FF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350" name="pl36">
            <a:extLst>
              <a:ext uri="{FF2B5EF4-FFF2-40B4-BE49-F238E27FC236}">
                <a16:creationId xmlns:a16="http://schemas.microsoft.com/office/drawing/2014/main" id="{61D57332-0E64-5643-8069-09ED7304F8A6}"/>
              </a:ext>
            </a:extLst>
          </p:cNvPr>
          <p:cNvSpPr/>
          <p:nvPr/>
        </p:nvSpPr>
        <p:spPr>
          <a:xfrm>
            <a:off x="5596034" y="2241032"/>
            <a:ext cx="114516" cy="0"/>
          </a:xfrm>
          <a:custGeom>
            <a:avLst/>
            <a:gdLst/>
            <a:ahLst/>
            <a:cxnLst/>
            <a:rect l="0" t="0" r="0" b="0"/>
            <a:pathLst>
              <a:path w="114516">
                <a:moveTo>
                  <a:pt x="0" y="0"/>
                </a:moveTo>
                <a:lnTo>
                  <a:pt x="114516" y="0"/>
                </a:lnTo>
              </a:path>
            </a:pathLst>
          </a:custGeom>
          <a:ln w="27101" cap="flat">
            <a:solidFill>
              <a:srgbClr val="0000FF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351" name="pl37">
            <a:extLst>
              <a:ext uri="{FF2B5EF4-FFF2-40B4-BE49-F238E27FC236}">
                <a16:creationId xmlns:a16="http://schemas.microsoft.com/office/drawing/2014/main" id="{8DB0F6F5-97C5-7846-92E1-388E6D74B58D}"/>
              </a:ext>
            </a:extLst>
          </p:cNvPr>
          <p:cNvSpPr/>
          <p:nvPr/>
        </p:nvSpPr>
        <p:spPr>
          <a:xfrm>
            <a:off x="5042609" y="2238429"/>
            <a:ext cx="114516" cy="0"/>
          </a:xfrm>
          <a:custGeom>
            <a:avLst/>
            <a:gdLst/>
            <a:ahLst/>
            <a:cxnLst/>
            <a:rect l="0" t="0" r="0" b="0"/>
            <a:pathLst>
              <a:path w="114516">
                <a:moveTo>
                  <a:pt x="0" y="0"/>
                </a:moveTo>
                <a:lnTo>
                  <a:pt x="114516" y="0"/>
                </a:lnTo>
              </a:path>
            </a:pathLst>
          </a:custGeom>
          <a:ln w="27101" cap="flat">
            <a:solidFill>
              <a:srgbClr val="0000FF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352" name="pl38">
            <a:extLst>
              <a:ext uri="{FF2B5EF4-FFF2-40B4-BE49-F238E27FC236}">
                <a16:creationId xmlns:a16="http://schemas.microsoft.com/office/drawing/2014/main" id="{399AE290-E73A-FD42-9C8F-99DF3F9BBE45}"/>
              </a:ext>
            </a:extLst>
          </p:cNvPr>
          <p:cNvSpPr/>
          <p:nvPr/>
        </p:nvSpPr>
        <p:spPr>
          <a:xfrm>
            <a:off x="5099867" y="2238429"/>
            <a:ext cx="0" cy="177652"/>
          </a:xfrm>
          <a:custGeom>
            <a:avLst/>
            <a:gdLst/>
            <a:ahLst/>
            <a:cxnLst/>
            <a:rect l="0" t="0" r="0" b="0"/>
            <a:pathLst>
              <a:path h="177652">
                <a:moveTo>
                  <a:pt x="0" y="0"/>
                </a:moveTo>
                <a:lnTo>
                  <a:pt x="0" y="177652"/>
                </a:lnTo>
              </a:path>
            </a:pathLst>
          </a:custGeom>
          <a:ln w="27101" cap="flat">
            <a:solidFill>
              <a:srgbClr val="0000FF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353" name="pl39">
            <a:extLst>
              <a:ext uri="{FF2B5EF4-FFF2-40B4-BE49-F238E27FC236}">
                <a16:creationId xmlns:a16="http://schemas.microsoft.com/office/drawing/2014/main" id="{9A79259D-8D7A-E04E-9854-9D7C66542D4B}"/>
              </a:ext>
            </a:extLst>
          </p:cNvPr>
          <p:cNvSpPr/>
          <p:nvPr/>
        </p:nvSpPr>
        <p:spPr>
          <a:xfrm>
            <a:off x="5042609" y="2416081"/>
            <a:ext cx="114516" cy="0"/>
          </a:xfrm>
          <a:custGeom>
            <a:avLst/>
            <a:gdLst/>
            <a:ahLst/>
            <a:cxnLst/>
            <a:rect l="0" t="0" r="0" b="0"/>
            <a:pathLst>
              <a:path w="114516">
                <a:moveTo>
                  <a:pt x="0" y="0"/>
                </a:moveTo>
                <a:lnTo>
                  <a:pt x="114516" y="0"/>
                </a:lnTo>
              </a:path>
            </a:pathLst>
          </a:custGeom>
          <a:ln w="27101" cap="flat">
            <a:solidFill>
              <a:srgbClr val="0000FF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grpSp>
        <p:nvGrpSpPr>
          <p:cNvPr id="400" name="Group 399">
            <a:extLst>
              <a:ext uri="{FF2B5EF4-FFF2-40B4-BE49-F238E27FC236}">
                <a16:creationId xmlns:a16="http://schemas.microsoft.com/office/drawing/2014/main" id="{9FBF4CB8-C1F9-1D44-AB11-2BA42925D69A}"/>
              </a:ext>
            </a:extLst>
          </p:cNvPr>
          <p:cNvGrpSpPr/>
          <p:nvPr/>
        </p:nvGrpSpPr>
        <p:grpSpPr>
          <a:xfrm>
            <a:off x="7089256" y="1621281"/>
            <a:ext cx="117405" cy="197286"/>
            <a:chOff x="7217072" y="1592253"/>
            <a:chExt cx="117405" cy="197286"/>
          </a:xfrm>
        </p:grpSpPr>
        <p:sp>
          <p:nvSpPr>
            <p:cNvPr id="354" name="pt6">
              <a:extLst>
                <a:ext uri="{FF2B5EF4-FFF2-40B4-BE49-F238E27FC236}">
                  <a16:creationId xmlns:a16="http://schemas.microsoft.com/office/drawing/2014/main" id="{C33DE685-C1D2-D04D-9434-646646C16DD8}"/>
                </a:ext>
              </a:extLst>
            </p:cNvPr>
            <p:cNvSpPr/>
            <p:nvPr/>
          </p:nvSpPr>
          <p:spPr>
            <a:xfrm>
              <a:off x="7217072" y="1632194"/>
              <a:ext cx="117405" cy="117405"/>
            </a:xfrm>
            <a:prstGeom prst="ellipse">
              <a:avLst/>
            </a:prstGeom>
            <a:solidFill>
              <a:srgbClr val="0000FF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358" name="pl10">
              <a:extLst>
                <a:ext uri="{FF2B5EF4-FFF2-40B4-BE49-F238E27FC236}">
                  <a16:creationId xmlns:a16="http://schemas.microsoft.com/office/drawing/2014/main" id="{B0CCB7D4-BA59-464B-BE07-E7E05C774AF4}"/>
                </a:ext>
              </a:extLst>
            </p:cNvPr>
            <p:cNvSpPr/>
            <p:nvPr/>
          </p:nvSpPr>
          <p:spPr>
            <a:xfrm>
              <a:off x="7218516" y="1592253"/>
              <a:ext cx="114516" cy="0"/>
            </a:xfrm>
            <a:custGeom>
              <a:avLst/>
              <a:gdLst/>
              <a:ahLst/>
              <a:cxnLst/>
              <a:rect l="0" t="0" r="0" b="0"/>
              <a:pathLst>
                <a:path w="114516">
                  <a:moveTo>
                    <a:pt x="0" y="0"/>
                  </a:moveTo>
                  <a:lnTo>
                    <a:pt x="114516" y="0"/>
                  </a:lnTo>
                </a:path>
              </a:pathLst>
            </a:custGeom>
            <a:ln w="27101" cap="flat">
              <a:solidFill>
                <a:srgbClr val="0000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59" name="pl11">
              <a:extLst>
                <a:ext uri="{FF2B5EF4-FFF2-40B4-BE49-F238E27FC236}">
                  <a16:creationId xmlns:a16="http://schemas.microsoft.com/office/drawing/2014/main" id="{8A29E7AF-9B9B-8947-87F5-B794D1568CCB}"/>
                </a:ext>
              </a:extLst>
            </p:cNvPr>
            <p:cNvSpPr/>
            <p:nvPr/>
          </p:nvSpPr>
          <p:spPr>
            <a:xfrm>
              <a:off x="7275774" y="1592253"/>
              <a:ext cx="0" cy="197285"/>
            </a:xfrm>
            <a:custGeom>
              <a:avLst/>
              <a:gdLst/>
              <a:ahLst/>
              <a:cxnLst/>
              <a:rect l="0" t="0" r="0" b="0"/>
              <a:pathLst>
                <a:path h="197285">
                  <a:moveTo>
                    <a:pt x="0" y="0"/>
                  </a:moveTo>
                  <a:lnTo>
                    <a:pt x="0" y="197285"/>
                  </a:lnTo>
                </a:path>
              </a:pathLst>
            </a:custGeom>
            <a:ln w="27101" cap="flat">
              <a:solidFill>
                <a:srgbClr val="0000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60" name="pl12">
              <a:extLst>
                <a:ext uri="{FF2B5EF4-FFF2-40B4-BE49-F238E27FC236}">
                  <a16:creationId xmlns:a16="http://schemas.microsoft.com/office/drawing/2014/main" id="{55CEB56E-D293-C043-B74F-6013E004E2D0}"/>
                </a:ext>
              </a:extLst>
            </p:cNvPr>
            <p:cNvSpPr/>
            <p:nvPr/>
          </p:nvSpPr>
          <p:spPr>
            <a:xfrm>
              <a:off x="7218516" y="1789539"/>
              <a:ext cx="114516" cy="0"/>
            </a:xfrm>
            <a:custGeom>
              <a:avLst/>
              <a:gdLst/>
              <a:ahLst/>
              <a:cxnLst/>
              <a:rect l="0" t="0" r="0" b="0"/>
              <a:pathLst>
                <a:path w="114516">
                  <a:moveTo>
                    <a:pt x="0" y="0"/>
                  </a:moveTo>
                  <a:lnTo>
                    <a:pt x="114516" y="0"/>
                  </a:lnTo>
                </a:path>
              </a:pathLst>
            </a:custGeom>
            <a:ln w="27101" cap="flat">
              <a:solidFill>
                <a:srgbClr val="0000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</p:grpSp>
      <p:grpSp>
        <p:nvGrpSpPr>
          <p:cNvPr id="398" name="Group 397">
            <a:extLst>
              <a:ext uri="{FF2B5EF4-FFF2-40B4-BE49-F238E27FC236}">
                <a16:creationId xmlns:a16="http://schemas.microsoft.com/office/drawing/2014/main" id="{BDB1ACAE-50EE-0648-A3BA-D986472A8BC2}"/>
              </a:ext>
            </a:extLst>
          </p:cNvPr>
          <p:cNvGrpSpPr/>
          <p:nvPr/>
        </p:nvGrpSpPr>
        <p:grpSpPr>
          <a:xfrm>
            <a:off x="6549348" y="1592777"/>
            <a:ext cx="117405" cy="195323"/>
            <a:chOff x="6701747" y="1563749"/>
            <a:chExt cx="117405" cy="195323"/>
          </a:xfrm>
        </p:grpSpPr>
        <p:sp>
          <p:nvSpPr>
            <p:cNvPr id="355" name="pt7">
              <a:extLst>
                <a:ext uri="{FF2B5EF4-FFF2-40B4-BE49-F238E27FC236}">
                  <a16:creationId xmlns:a16="http://schemas.microsoft.com/office/drawing/2014/main" id="{0D3BBAEE-BA13-E846-AA07-843467682439}"/>
                </a:ext>
              </a:extLst>
            </p:cNvPr>
            <p:cNvSpPr/>
            <p:nvPr/>
          </p:nvSpPr>
          <p:spPr>
            <a:xfrm>
              <a:off x="6701747" y="1602708"/>
              <a:ext cx="117405" cy="117405"/>
            </a:xfrm>
            <a:prstGeom prst="ellipse">
              <a:avLst/>
            </a:prstGeom>
            <a:ln w="9000" cap="rnd">
              <a:solidFill>
                <a:srgbClr val="0000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61" name="pl13">
              <a:extLst>
                <a:ext uri="{FF2B5EF4-FFF2-40B4-BE49-F238E27FC236}">
                  <a16:creationId xmlns:a16="http://schemas.microsoft.com/office/drawing/2014/main" id="{C892A7F0-F8DB-D345-A83C-2A8A6824FB9C}"/>
                </a:ext>
              </a:extLst>
            </p:cNvPr>
            <p:cNvSpPr/>
            <p:nvPr/>
          </p:nvSpPr>
          <p:spPr>
            <a:xfrm>
              <a:off x="6703191" y="1563749"/>
              <a:ext cx="114516" cy="0"/>
            </a:xfrm>
            <a:custGeom>
              <a:avLst/>
              <a:gdLst/>
              <a:ahLst/>
              <a:cxnLst/>
              <a:rect l="0" t="0" r="0" b="0"/>
              <a:pathLst>
                <a:path w="114516">
                  <a:moveTo>
                    <a:pt x="0" y="0"/>
                  </a:moveTo>
                  <a:lnTo>
                    <a:pt x="114516" y="0"/>
                  </a:lnTo>
                </a:path>
              </a:pathLst>
            </a:custGeom>
            <a:ln w="27101" cap="flat">
              <a:solidFill>
                <a:srgbClr val="0000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62" name="pl14">
              <a:extLst>
                <a:ext uri="{FF2B5EF4-FFF2-40B4-BE49-F238E27FC236}">
                  <a16:creationId xmlns:a16="http://schemas.microsoft.com/office/drawing/2014/main" id="{BFF59049-6877-5E48-AB61-FB4598592F94}"/>
                </a:ext>
              </a:extLst>
            </p:cNvPr>
            <p:cNvSpPr/>
            <p:nvPr/>
          </p:nvSpPr>
          <p:spPr>
            <a:xfrm>
              <a:off x="6760450" y="1563749"/>
              <a:ext cx="0" cy="195322"/>
            </a:xfrm>
            <a:custGeom>
              <a:avLst/>
              <a:gdLst/>
              <a:ahLst/>
              <a:cxnLst/>
              <a:rect l="0" t="0" r="0" b="0"/>
              <a:pathLst>
                <a:path h="195322">
                  <a:moveTo>
                    <a:pt x="0" y="0"/>
                  </a:moveTo>
                  <a:lnTo>
                    <a:pt x="0" y="195322"/>
                  </a:lnTo>
                </a:path>
              </a:pathLst>
            </a:custGeom>
            <a:ln w="27101" cap="flat">
              <a:solidFill>
                <a:srgbClr val="0000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63" name="pl15">
              <a:extLst>
                <a:ext uri="{FF2B5EF4-FFF2-40B4-BE49-F238E27FC236}">
                  <a16:creationId xmlns:a16="http://schemas.microsoft.com/office/drawing/2014/main" id="{BC92A524-BA65-6A4A-B459-2367870D0CA5}"/>
                </a:ext>
              </a:extLst>
            </p:cNvPr>
            <p:cNvSpPr/>
            <p:nvPr/>
          </p:nvSpPr>
          <p:spPr>
            <a:xfrm>
              <a:off x="6703191" y="1759072"/>
              <a:ext cx="114516" cy="0"/>
            </a:xfrm>
            <a:custGeom>
              <a:avLst/>
              <a:gdLst/>
              <a:ahLst/>
              <a:cxnLst/>
              <a:rect l="0" t="0" r="0" b="0"/>
              <a:pathLst>
                <a:path w="114516">
                  <a:moveTo>
                    <a:pt x="0" y="0"/>
                  </a:moveTo>
                  <a:lnTo>
                    <a:pt x="114516" y="0"/>
                  </a:lnTo>
                </a:path>
              </a:pathLst>
            </a:custGeom>
            <a:ln w="27101" cap="flat">
              <a:solidFill>
                <a:srgbClr val="0000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</p:grpSp>
      <p:grpSp>
        <p:nvGrpSpPr>
          <p:cNvPr id="402" name="Group 401">
            <a:extLst>
              <a:ext uri="{FF2B5EF4-FFF2-40B4-BE49-F238E27FC236}">
                <a16:creationId xmlns:a16="http://schemas.microsoft.com/office/drawing/2014/main" id="{0F56ED80-E5B5-6147-9CDC-04C511E91306}"/>
              </a:ext>
            </a:extLst>
          </p:cNvPr>
          <p:cNvGrpSpPr/>
          <p:nvPr/>
        </p:nvGrpSpPr>
        <p:grpSpPr>
          <a:xfrm>
            <a:off x="8263917" y="1791336"/>
            <a:ext cx="117405" cy="191752"/>
            <a:chOff x="8362237" y="1762308"/>
            <a:chExt cx="117405" cy="191752"/>
          </a:xfrm>
        </p:grpSpPr>
        <p:sp>
          <p:nvSpPr>
            <p:cNvPr id="356" name="pt8">
              <a:extLst>
                <a:ext uri="{FF2B5EF4-FFF2-40B4-BE49-F238E27FC236}">
                  <a16:creationId xmlns:a16="http://schemas.microsoft.com/office/drawing/2014/main" id="{B1EEA693-0234-F947-B97B-390A41D23BD5}"/>
                </a:ext>
              </a:extLst>
            </p:cNvPr>
            <p:cNvSpPr/>
            <p:nvPr/>
          </p:nvSpPr>
          <p:spPr>
            <a:xfrm>
              <a:off x="8362237" y="1799481"/>
              <a:ext cx="117405" cy="117405"/>
            </a:xfrm>
            <a:prstGeom prst="ellipse">
              <a:avLst/>
            </a:prstGeom>
            <a:solidFill>
              <a:srgbClr val="0000FF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364" name="pl16">
              <a:extLst>
                <a:ext uri="{FF2B5EF4-FFF2-40B4-BE49-F238E27FC236}">
                  <a16:creationId xmlns:a16="http://schemas.microsoft.com/office/drawing/2014/main" id="{0CF1A33D-6048-D141-8B32-20B1609D3238}"/>
                </a:ext>
              </a:extLst>
            </p:cNvPr>
            <p:cNvSpPr/>
            <p:nvPr/>
          </p:nvSpPr>
          <p:spPr>
            <a:xfrm>
              <a:off x="8363682" y="1762308"/>
              <a:ext cx="114516" cy="0"/>
            </a:xfrm>
            <a:custGeom>
              <a:avLst/>
              <a:gdLst/>
              <a:ahLst/>
              <a:cxnLst/>
              <a:rect l="0" t="0" r="0" b="0"/>
              <a:pathLst>
                <a:path w="114516">
                  <a:moveTo>
                    <a:pt x="0" y="0"/>
                  </a:moveTo>
                  <a:lnTo>
                    <a:pt x="114516" y="0"/>
                  </a:lnTo>
                </a:path>
              </a:pathLst>
            </a:custGeom>
            <a:ln w="27101" cap="flat">
              <a:solidFill>
                <a:srgbClr val="0000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65" name="pl17">
              <a:extLst>
                <a:ext uri="{FF2B5EF4-FFF2-40B4-BE49-F238E27FC236}">
                  <a16:creationId xmlns:a16="http://schemas.microsoft.com/office/drawing/2014/main" id="{5FEC8182-D640-2A4D-8FDA-E3694411F0A9}"/>
                </a:ext>
              </a:extLst>
            </p:cNvPr>
            <p:cNvSpPr/>
            <p:nvPr/>
          </p:nvSpPr>
          <p:spPr>
            <a:xfrm>
              <a:off x="8420940" y="1762308"/>
              <a:ext cx="0" cy="191752"/>
            </a:xfrm>
            <a:custGeom>
              <a:avLst/>
              <a:gdLst/>
              <a:ahLst/>
              <a:cxnLst/>
              <a:rect l="0" t="0" r="0" b="0"/>
              <a:pathLst>
                <a:path h="191752">
                  <a:moveTo>
                    <a:pt x="0" y="0"/>
                  </a:moveTo>
                  <a:lnTo>
                    <a:pt x="0" y="191752"/>
                  </a:lnTo>
                </a:path>
              </a:pathLst>
            </a:custGeom>
            <a:ln w="27101" cap="flat">
              <a:solidFill>
                <a:srgbClr val="0000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66" name="pl18">
              <a:extLst>
                <a:ext uri="{FF2B5EF4-FFF2-40B4-BE49-F238E27FC236}">
                  <a16:creationId xmlns:a16="http://schemas.microsoft.com/office/drawing/2014/main" id="{4C8019C4-3651-AC46-BFF0-916BCAA3B6E7}"/>
                </a:ext>
              </a:extLst>
            </p:cNvPr>
            <p:cNvSpPr/>
            <p:nvPr/>
          </p:nvSpPr>
          <p:spPr>
            <a:xfrm>
              <a:off x="8363682" y="1954060"/>
              <a:ext cx="114516" cy="0"/>
            </a:xfrm>
            <a:custGeom>
              <a:avLst/>
              <a:gdLst/>
              <a:ahLst/>
              <a:cxnLst/>
              <a:rect l="0" t="0" r="0" b="0"/>
              <a:pathLst>
                <a:path w="114516">
                  <a:moveTo>
                    <a:pt x="0" y="0"/>
                  </a:moveTo>
                  <a:lnTo>
                    <a:pt x="114516" y="0"/>
                  </a:lnTo>
                </a:path>
              </a:pathLst>
            </a:custGeom>
            <a:ln w="27101" cap="flat">
              <a:solidFill>
                <a:srgbClr val="0000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</p:grpSp>
      <p:grpSp>
        <p:nvGrpSpPr>
          <p:cNvPr id="401" name="Group 400">
            <a:extLst>
              <a:ext uri="{FF2B5EF4-FFF2-40B4-BE49-F238E27FC236}">
                <a16:creationId xmlns:a16="http://schemas.microsoft.com/office/drawing/2014/main" id="{B5706EC8-9E74-7A4E-9FAD-08E8B05927B3}"/>
              </a:ext>
            </a:extLst>
          </p:cNvPr>
          <p:cNvGrpSpPr/>
          <p:nvPr/>
        </p:nvGrpSpPr>
        <p:grpSpPr>
          <a:xfrm>
            <a:off x="7714181" y="1965886"/>
            <a:ext cx="117405" cy="187368"/>
            <a:chOff x="7846913" y="1936858"/>
            <a:chExt cx="117405" cy="187368"/>
          </a:xfrm>
        </p:grpSpPr>
        <p:sp>
          <p:nvSpPr>
            <p:cNvPr id="357" name="pt9">
              <a:extLst>
                <a:ext uri="{FF2B5EF4-FFF2-40B4-BE49-F238E27FC236}">
                  <a16:creationId xmlns:a16="http://schemas.microsoft.com/office/drawing/2014/main" id="{5C32EC28-ECA1-784D-854E-146047C536BB}"/>
                </a:ext>
              </a:extLst>
            </p:cNvPr>
            <p:cNvSpPr/>
            <p:nvPr/>
          </p:nvSpPr>
          <p:spPr>
            <a:xfrm>
              <a:off x="7846913" y="1971839"/>
              <a:ext cx="117405" cy="117405"/>
            </a:xfrm>
            <a:prstGeom prst="ellipse">
              <a:avLst/>
            </a:prstGeom>
            <a:ln w="9000" cap="rnd">
              <a:solidFill>
                <a:srgbClr val="0000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67" name="pl19">
              <a:extLst>
                <a:ext uri="{FF2B5EF4-FFF2-40B4-BE49-F238E27FC236}">
                  <a16:creationId xmlns:a16="http://schemas.microsoft.com/office/drawing/2014/main" id="{883B8F8F-77EA-3E46-BB29-B9004D6CCF22}"/>
                </a:ext>
              </a:extLst>
            </p:cNvPr>
            <p:cNvSpPr/>
            <p:nvPr/>
          </p:nvSpPr>
          <p:spPr>
            <a:xfrm>
              <a:off x="7848357" y="1936858"/>
              <a:ext cx="114516" cy="0"/>
            </a:xfrm>
            <a:custGeom>
              <a:avLst/>
              <a:gdLst/>
              <a:ahLst/>
              <a:cxnLst/>
              <a:rect l="0" t="0" r="0" b="0"/>
              <a:pathLst>
                <a:path w="114516">
                  <a:moveTo>
                    <a:pt x="0" y="0"/>
                  </a:moveTo>
                  <a:lnTo>
                    <a:pt x="114516" y="0"/>
                  </a:lnTo>
                </a:path>
              </a:pathLst>
            </a:custGeom>
            <a:ln w="27101" cap="flat">
              <a:solidFill>
                <a:srgbClr val="0000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68" name="pl20">
              <a:extLst>
                <a:ext uri="{FF2B5EF4-FFF2-40B4-BE49-F238E27FC236}">
                  <a16:creationId xmlns:a16="http://schemas.microsoft.com/office/drawing/2014/main" id="{11F7C38D-A9CC-0545-B37E-ADAF12E2C223}"/>
                </a:ext>
              </a:extLst>
            </p:cNvPr>
            <p:cNvSpPr/>
            <p:nvPr/>
          </p:nvSpPr>
          <p:spPr>
            <a:xfrm>
              <a:off x="7905615" y="1936858"/>
              <a:ext cx="0" cy="187367"/>
            </a:xfrm>
            <a:custGeom>
              <a:avLst/>
              <a:gdLst/>
              <a:ahLst/>
              <a:cxnLst/>
              <a:rect l="0" t="0" r="0" b="0"/>
              <a:pathLst>
                <a:path h="187367">
                  <a:moveTo>
                    <a:pt x="0" y="0"/>
                  </a:moveTo>
                  <a:lnTo>
                    <a:pt x="0" y="187367"/>
                  </a:lnTo>
                </a:path>
              </a:pathLst>
            </a:custGeom>
            <a:ln w="27101" cap="flat">
              <a:solidFill>
                <a:srgbClr val="0000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69" name="pl21">
              <a:extLst>
                <a:ext uri="{FF2B5EF4-FFF2-40B4-BE49-F238E27FC236}">
                  <a16:creationId xmlns:a16="http://schemas.microsoft.com/office/drawing/2014/main" id="{87D837FB-FF6D-4A43-AC90-17E3BA6B9624}"/>
                </a:ext>
              </a:extLst>
            </p:cNvPr>
            <p:cNvSpPr/>
            <p:nvPr/>
          </p:nvSpPr>
          <p:spPr>
            <a:xfrm>
              <a:off x="7848357" y="2124226"/>
              <a:ext cx="114516" cy="0"/>
            </a:xfrm>
            <a:custGeom>
              <a:avLst/>
              <a:gdLst/>
              <a:ahLst/>
              <a:cxnLst/>
              <a:rect l="0" t="0" r="0" b="0"/>
              <a:pathLst>
                <a:path w="114516">
                  <a:moveTo>
                    <a:pt x="0" y="0"/>
                  </a:moveTo>
                  <a:lnTo>
                    <a:pt x="114516" y="0"/>
                  </a:lnTo>
                </a:path>
              </a:pathLst>
            </a:custGeom>
            <a:ln w="27101" cap="flat">
              <a:solidFill>
                <a:srgbClr val="0000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</p:grpSp>
      <p:sp>
        <p:nvSpPr>
          <p:cNvPr id="372" name="pt26">
            <a:extLst>
              <a:ext uri="{FF2B5EF4-FFF2-40B4-BE49-F238E27FC236}">
                <a16:creationId xmlns:a16="http://schemas.microsoft.com/office/drawing/2014/main" id="{AC0E1855-60DF-A84A-8BAF-FF5A910FE278}"/>
              </a:ext>
            </a:extLst>
          </p:cNvPr>
          <p:cNvSpPr/>
          <p:nvPr/>
        </p:nvSpPr>
        <p:spPr>
          <a:xfrm>
            <a:off x="10995063" y="1953039"/>
            <a:ext cx="117405" cy="117405"/>
          </a:xfrm>
          <a:prstGeom prst="ellipse">
            <a:avLst/>
          </a:prstGeom>
          <a:solidFill>
            <a:srgbClr val="0000FF">
              <a:alpha val="100000"/>
            </a:srgbClr>
          </a:solidFill>
        </p:spPr>
        <p:txBody>
          <a:bodyPr/>
          <a:lstStyle/>
          <a:p>
            <a:endParaRPr/>
          </a:p>
        </p:txBody>
      </p:sp>
      <p:grpSp>
        <p:nvGrpSpPr>
          <p:cNvPr id="396" name="Group 395">
            <a:extLst>
              <a:ext uri="{FF2B5EF4-FFF2-40B4-BE49-F238E27FC236}">
                <a16:creationId xmlns:a16="http://schemas.microsoft.com/office/drawing/2014/main" id="{0E026D41-7A06-3841-83C8-283075A5D8CA}"/>
              </a:ext>
            </a:extLst>
          </p:cNvPr>
          <p:cNvGrpSpPr/>
          <p:nvPr/>
        </p:nvGrpSpPr>
        <p:grpSpPr>
          <a:xfrm>
            <a:off x="9810713" y="1929619"/>
            <a:ext cx="117405" cy="178774"/>
            <a:chOff x="9862962" y="1967266"/>
            <a:chExt cx="117405" cy="178774"/>
          </a:xfrm>
        </p:grpSpPr>
        <p:sp>
          <p:nvSpPr>
            <p:cNvPr id="370" name="pt24">
              <a:extLst>
                <a:ext uri="{FF2B5EF4-FFF2-40B4-BE49-F238E27FC236}">
                  <a16:creationId xmlns:a16="http://schemas.microsoft.com/office/drawing/2014/main" id="{D129E601-7D02-3C42-8BE2-B85CFADA4E69}"/>
                </a:ext>
              </a:extLst>
            </p:cNvPr>
            <p:cNvSpPr/>
            <p:nvPr/>
          </p:nvSpPr>
          <p:spPr>
            <a:xfrm>
              <a:off x="9862962" y="1997950"/>
              <a:ext cx="117405" cy="117405"/>
            </a:xfrm>
            <a:prstGeom prst="ellipse">
              <a:avLst/>
            </a:prstGeom>
            <a:solidFill>
              <a:srgbClr val="0000FF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374" name="pl28">
              <a:extLst>
                <a:ext uri="{FF2B5EF4-FFF2-40B4-BE49-F238E27FC236}">
                  <a16:creationId xmlns:a16="http://schemas.microsoft.com/office/drawing/2014/main" id="{90059503-B333-A042-A6D5-E843239D365C}"/>
                </a:ext>
              </a:extLst>
            </p:cNvPr>
            <p:cNvSpPr/>
            <p:nvPr/>
          </p:nvSpPr>
          <p:spPr>
            <a:xfrm>
              <a:off x="9864406" y="1967266"/>
              <a:ext cx="114516" cy="0"/>
            </a:xfrm>
            <a:custGeom>
              <a:avLst/>
              <a:gdLst/>
              <a:ahLst/>
              <a:cxnLst/>
              <a:rect l="0" t="0" r="0" b="0"/>
              <a:pathLst>
                <a:path w="114516">
                  <a:moveTo>
                    <a:pt x="0" y="0"/>
                  </a:moveTo>
                  <a:lnTo>
                    <a:pt x="114516" y="0"/>
                  </a:lnTo>
                </a:path>
              </a:pathLst>
            </a:custGeom>
            <a:ln w="27101" cap="flat">
              <a:solidFill>
                <a:srgbClr val="0000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75" name="pl29">
              <a:extLst>
                <a:ext uri="{FF2B5EF4-FFF2-40B4-BE49-F238E27FC236}">
                  <a16:creationId xmlns:a16="http://schemas.microsoft.com/office/drawing/2014/main" id="{8A9CFE58-C909-A641-8B59-C9B391821F79}"/>
                </a:ext>
              </a:extLst>
            </p:cNvPr>
            <p:cNvSpPr/>
            <p:nvPr/>
          </p:nvSpPr>
          <p:spPr>
            <a:xfrm>
              <a:off x="9921664" y="1967266"/>
              <a:ext cx="0" cy="178774"/>
            </a:xfrm>
            <a:custGeom>
              <a:avLst/>
              <a:gdLst/>
              <a:ahLst/>
              <a:cxnLst/>
              <a:rect l="0" t="0" r="0" b="0"/>
              <a:pathLst>
                <a:path h="178774">
                  <a:moveTo>
                    <a:pt x="0" y="0"/>
                  </a:moveTo>
                  <a:lnTo>
                    <a:pt x="0" y="178774"/>
                  </a:lnTo>
                </a:path>
              </a:pathLst>
            </a:custGeom>
            <a:ln w="27101" cap="flat">
              <a:solidFill>
                <a:srgbClr val="0000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76" name="pl30">
              <a:extLst>
                <a:ext uri="{FF2B5EF4-FFF2-40B4-BE49-F238E27FC236}">
                  <a16:creationId xmlns:a16="http://schemas.microsoft.com/office/drawing/2014/main" id="{1B10AAD4-A98E-104E-B371-991C4EF36126}"/>
                </a:ext>
              </a:extLst>
            </p:cNvPr>
            <p:cNvSpPr/>
            <p:nvPr/>
          </p:nvSpPr>
          <p:spPr>
            <a:xfrm>
              <a:off x="9864406" y="2146040"/>
              <a:ext cx="114516" cy="0"/>
            </a:xfrm>
            <a:custGeom>
              <a:avLst/>
              <a:gdLst/>
              <a:ahLst/>
              <a:cxnLst/>
              <a:rect l="0" t="0" r="0" b="0"/>
              <a:pathLst>
                <a:path w="114516">
                  <a:moveTo>
                    <a:pt x="0" y="0"/>
                  </a:moveTo>
                  <a:lnTo>
                    <a:pt x="114516" y="0"/>
                  </a:lnTo>
                </a:path>
              </a:pathLst>
            </a:custGeom>
            <a:ln w="27101" cap="flat">
              <a:solidFill>
                <a:srgbClr val="0000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</p:grpSp>
      <p:grpSp>
        <p:nvGrpSpPr>
          <p:cNvPr id="397" name="Group 396">
            <a:extLst>
              <a:ext uri="{FF2B5EF4-FFF2-40B4-BE49-F238E27FC236}">
                <a16:creationId xmlns:a16="http://schemas.microsoft.com/office/drawing/2014/main" id="{348099FB-8B9E-1447-B022-6FCDFB28E1A2}"/>
              </a:ext>
            </a:extLst>
          </p:cNvPr>
          <p:cNvGrpSpPr/>
          <p:nvPr/>
        </p:nvGrpSpPr>
        <p:grpSpPr>
          <a:xfrm>
            <a:off x="9282324" y="2006433"/>
            <a:ext cx="117405" cy="182388"/>
            <a:chOff x="9347637" y="2044080"/>
            <a:chExt cx="117405" cy="182388"/>
          </a:xfrm>
        </p:grpSpPr>
        <p:sp>
          <p:nvSpPr>
            <p:cNvPr id="371" name="pt25">
              <a:extLst>
                <a:ext uri="{FF2B5EF4-FFF2-40B4-BE49-F238E27FC236}">
                  <a16:creationId xmlns:a16="http://schemas.microsoft.com/office/drawing/2014/main" id="{E05BB148-6C50-DE4D-A46B-5032B5525DD2}"/>
                </a:ext>
              </a:extLst>
            </p:cNvPr>
            <p:cNvSpPr/>
            <p:nvPr/>
          </p:nvSpPr>
          <p:spPr>
            <a:xfrm>
              <a:off x="9347637" y="2076572"/>
              <a:ext cx="117405" cy="117405"/>
            </a:xfrm>
            <a:prstGeom prst="ellipse">
              <a:avLst/>
            </a:prstGeom>
            <a:ln w="9000" cap="rnd">
              <a:solidFill>
                <a:srgbClr val="0000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77" name="pl31">
              <a:extLst>
                <a:ext uri="{FF2B5EF4-FFF2-40B4-BE49-F238E27FC236}">
                  <a16:creationId xmlns:a16="http://schemas.microsoft.com/office/drawing/2014/main" id="{477EFB24-10BC-7A48-86C8-B7489DCC485F}"/>
                </a:ext>
              </a:extLst>
            </p:cNvPr>
            <p:cNvSpPr/>
            <p:nvPr/>
          </p:nvSpPr>
          <p:spPr>
            <a:xfrm>
              <a:off x="9349081" y="2044080"/>
              <a:ext cx="114516" cy="0"/>
            </a:xfrm>
            <a:custGeom>
              <a:avLst/>
              <a:gdLst/>
              <a:ahLst/>
              <a:cxnLst/>
              <a:rect l="0" t="0" r="0" b="0"/>
              <a:pathLst>
                <a:path w="114516">
                  <a:moveTo>
                    <a:pt x="0" y="0"/>
                  </a:moveTo>
                  <a:lnTo>
                    <a:pt x="114516" y="0"/>
                  </a:lnTo>
                </a:path>
              </a:pathLst>
            </a:custGeom>
            <a:ln w="27101" cap="flat">
              <a:solidFill>
                <a:srgbClr val="0000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78" name="pl32">
              <a:extLst>
                <a:ext uri="{FF2B5EF4-FFF2-40B4-BE49-F238E27FC236}">
                  <a16:creationId xmlns:a16="http://schemas.microsoft.com/office/drawing/2014/main" id="{D159A87B-F017-5E44-A30D-9C1294940599}"/>
                </a:ext>
              </a:extLst>
            </p:cNvPr>
            <p:cNvSpPr/>
            <p:nvPr/>
          </p:nvSpPr>
          <p:spPr>
            <a:xfrm>
              <a:off x="9406340" y="2044080"/>
              <a:ext cx="0" cy="182387"/>
            </a:xfrm>
            <a:custGeom>
              <a:avLst/>
              <a:gdLst/>
              <a:ahLst/>
              <a:cxnLst/>
              <a:rect l="0" t="0" r="0" b="0"/>
              <a:pathLst>
                <a:path h="182387">
                  <a:moveTo>
                    <a:pt x="0" y="0"/>
                  </a:moveTo>
                  <a:lnTo>
                    <a:pt x="0" y="182387"/>
                  </a:lnTo>
                </a:path>
              </a:pathLst>
            </a:custGeom>
            <a:ln w="27101" cap="flat">
              <a:solidFill>
                <a:srgbClr val="0000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79" name="pl33">
              <a:extLst>
                <a:ext uri="{FF2B5EF4-FFF2-40B4-BE49-F238E27FC236}">
                  <a16:creationId xmlns:a16="http://schemas.microsoft.com/office/drawing/2014/main" id="{07AA0A3D-7D3D-794C-AF23-1EB2C5F6664E}"/>
                </a:ext>
              </a:extLst>
            </p:cNvPr>
            <p:cNvSpPr/>
            <p:nvPr/>
          </p:nvSpPr>
          <p:spPr>
            <a:xfrm>
              <a:off x="9349081" y="2226468"/>
              <a:ext cx="114516" cy="0"/>
            </a:xfrm>
            <a:custGeom>
              <a:avLst/>
              <a:gdLst/>
              <a:ahLst/>
              <a:cxnLst/>
              <a:rect l="0" t="0" r="0" b="0"/>
              <a:pathLst>
                <a:path w="114516">
                  <a:moveTo>
                    <a:pt x="0" y="0"/>
                  </a:moveTo>
                  <a:lnTo>
                    <a:pt x="114516" y="0"/>
                  </a:lnTo>
                </a:path>
              </a:pathLst>
            </a:custGeom>
            <a:ln w="27101" cap="flat">
              <a:solidFill>
                <a:srgbClr val="0000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</p:grpSp>
      <p:sp>
        <p:nvSpPr>
          <p:cNvPr id="380" name="pl34">
            <a:extLst>
              <a:ext uri="{FF2B5EF4-FFF2-40B4-BE49-F238E27FC236}">
                <a16:creationId xmlns:a16="http://schemas.microsoft.com/office/drawing/2014/main" id="{316A633E-FDA4-D747-8F1C-125B21195FFB}"/>
              </a:ext>
            </a:extLst>
          </p:cNvPr>
          <p:cNvSpPr/>
          <p:nvPr/>
        </p:nvSpPr>
        <p:spPr>
          <a:xfrm>
            <a:off x="10996508" y="1919183"/>
            <a:ext cx="114516" cy="0"/>
          </a:xfrm>
          <a:custGeom>
            <a:avLst/>
            <a:gdLst/>
            <a:ahLst/>
            <a:cxnLst/>
            <a:rect l="0" t="0" r="0" b="0"/>
            <a:pathLst>
              <a:path w="114516">
                <a:moveTo>
                  <a:pt x="0" y="0"/>
                </a:moveTo>
                <a:lnTo>
                  <a:pt x="114516" y="0"/>
                </a:lnTo>
              </a:path>
            </a:pathLst>
          </a:custGeom>
          <a:ln w="27101" cap="flat">
            <a:solidFill>
              <a:srgbClr val="0000FF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381" name="pl35">
            <a:extLst>
              <a:ext uri="{FF2B5EF4-FFF2-40B4-BE49-F238E27FC236}">
                <a16:creationId xmlns:a16="http://schemas.microsoft.com/office/drawing/2014/main" id="{406A9CB8-F039-AD4A-8DE2-4FFB56966EF1}"/>
              </a:ext>
            </a:extLst>
          </p:cNvPr>
          <p:cNvSpPr/>
          <p:nvPr/>
        </p:nvSpPr>
        <p:spPr>
          <a:xfrm>
            <a:off x="11053766" y="1919183"/>
            <a:ext cx="0" cy="185116"/>
          </a:xfrm>
          <a:custGeom>
            <a:avLst/>
            <a:gdLst/>
            <a:ahLst/>
            <a:cxnLst/>
            <a:rect l="0" t="0" r="0" b="0"/>
            <a:pathLst>
              <a:path h="185116">
                <a:moveTo>
                  <a:pt x="0" y="0"/>
                </a:moveTo>
                <a:lnTo>
                  <a:pt x="0" y="185116"/>
                </a:lnTo>
              </a:path>
            </a:pathLst>
          </a:custGeom>
          <a:ln w="27101" cap="flat">
            <a:solidFill>
              <a:srgbClr val="0000FF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382" name="pl36">
            <a:extLst>
              <a:ext uri="{FF2B5EF4-FFF2-40B4-BE49-F238E27FC236}">
                <a16:creationId xmlns:a16="http://schemas.microsoft.com/office/drawing/2014/main" id="{C49FDE31-A074-614A-94A3-717C64DF8690}"/>
              </a:ext>
            </a:extLst>
          </p:cNvPr>
          <p:cNvSpPr/>
          <p:nvPr/>
        </p:nvSpPr>
        <p:spPr>
          <a:xfrm>
            <a:off x="10996508" y="2104300"/>
            <a:ext cx="114516" cy="0"/>
          </a:xfrm>
          <a:custGeom>
            <a:avLst/>
            <a:gdLst/>
            <a:ahLst/>
            <a:cxnLst/>
            <a:rect l="0" t="0" r="0" b="0"/>
            <a:pathLst>
              <a:path w="114516">
                <a:moveTo>
                  <a:pt x="0" y="0"/>
                </a:moveTo>
                <a:lnTo>
                  <a:pt x="114516" y="0"/>
                </a:lnTo>
              </a:path>
            </a:pathLst>
          </a:custGeom>
          <a:ln w="27101" cap="flat">
            <a:solidFill>
              <a:srgbClr val="0000FF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grpSp>
        <p:nvGrpSpPr>
          <p:cNvPr id="395" name="Group 394">
            <a:extLst>
              <a:ext uri="{FF2B5EF4-FFF2-40B4-BE49-F238E27FC236}">
                <a16:creationId xmlns:a16="http://schemas.microsoft.com/office/drawing/2014/main" id="{DDC89307-B2A0-1741-AED9-65C46A36675D}"/>
              </a:ext>
            </a:extLst>
          </p:cNvPr>
          <p:cNvGrpSpPr/>
          <p:nvPr/>
        </p:nvGrpSpPr>
        <p:grpSpPr>
          <a:xfrm>
            <a:off x="10463409" y="2006403"/>
            <a:ext cx="117405" cy="181711"/>
            <a:chOff x="10492803" y="2044050"/>
            <a:chExt cx="117405" cy="181711"/>
          </a:xfrm>
        </p:grpSpPr>
        <p:sp>
          <p:nvSpPr>
            <p:cNvPr id="373" name="pt27">
              <a:extLst>
                <a:ext uri="{FF2B5EF4-FFF2-40B4-BE49-F238E27FC236}">
                  <a16:creationId xmlns:a16="http://schemas.microsoft.com/office/drawing/2014/main" id="{D6A68C93-1000-ED48-8C75-CF1525CE935D}"/>
                </a:ext>
              </a:extLst>
            </p:cNvPr>
            <p:cNvSpPr/>
            <p:nvPr/>
          </p:nvSpPr>
          <p:spPr>
            <a:xfrm>
              <a:off x="10492803" y="2076203"/>
              <a:ext cx="117405" cy="117405"/>
            </a:xfrm>
            <a:prstGeom prst="ellipse">
              <a:avLst/>
            </a:prstGeom>
            <a:ln w="9000" cap="rnd">
              <a:solidFill>
                <a:srgbClr val="0000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83" name="pl37">
              <a:extLst>
                <a:ext uri="{FF2B5EF4-FFF2-40B4-BE49-F238E27FC236}">
                  <a16:creationId xmlns:a16="http://schemas.microsoft.com/office/drawing/2014/main" id="{931D2BDE-A4E3-FD43-8800-B948150A5382}"/>
                </a:ext>
              </a:extLst>
            </p:cNvPr>
            <p:cNvSpPr/>
            <p:nvPr/>
          </p:nvSpPr>
          <p:spPr>
            <a:xfrm>
              <a:off x="10494247" y="2044050"/>
              <a:ext cx="114516" cy="0"/>
            </a:xfrm>
            <a:custGeom>
              <a:avLst/>
              <a:gdLst/>
              <a:ahLst/>
              <a:cxnLst/>
              <a:rect l="0" t="0" r="0" b="0"/>
              <a:pathLst>
                <a:path w="114516">
                  <a:moveTo>
                    <a:pt x="0" y="0"/>
                  </a:moveTo>
                  <a:lnTo>
                    <a:pt x="114516" y="0"/>
                  </a:lnTo>
                </a:path>
              </a:pathLst>
            </a:custGeom>
            <a:ln w="27101" cap="flat">
              <a:solidFill>
                <a:srgbClr val="0000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84" name="pl38">
              <a:extLst>
                <a:ext uri="{FF2B5EF4-FFF2-40B4-BE49-F238E27FC236}">
                  <a16:creationId xmlns:a16="http://schemas.microsoft.com/office/drawing/2014/main" id="{555E2F7F-84FE-D648-A3E3-81CA1F5AE257}"/>
                </a:ext>
              </a:extLst>
            </p:cNvPr>
            <p:cNvSpPr/>
            <p:nvPr/>
          </p:nvSpPr>
          <p:spPr>
            <a:xfrm>
              <a:off x="10551505" y="2044050"/>
              <a:ext cx="0" cy="181711"/>
            </a:xfrm>
            <a:custGeom>
              <a:avLst/>
              <a:gdLst/>
              <a:ahLst/>
              <a:cxnLst/>
              <a:rect l="0" t="0" r="0" b="0"/>
              <a:pathLst>
                <a:path h="181711">
                  <a:moveTo>
                    <a:pt x="0" y="0"/>
                  </a:moveTo>
                  <a:lnTo>
                    <a:pt x="0" y="181711"/>
                  </a:lnTo>
                </a:path>
              </a:pathLst>
            </a:custGeom>
            <a:ln w="27101" cap="flat">
              <a:solidFill>
                <a:srgbClr val="0000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85" name="pl39">
              <a:extLst>
                <a:ext uri="{FF2B5EF4-FFF2-40B4-BE49-F238E27FC236}">
                  <a16:creationId xmlns:a16="http://schemas.microsoft.com/office/drawing/2014/main" id="{0BBB7774-CE3F-CF4F-8746-BFC5484D8974}"/>
                </a:ext>
              </a:extLst>
            </p:cNvPr>
            <p:cNvSpPr/>
            <p:nvPr/>
          </p:nvSpPr>
          <p:spPr>
            <a:xfrm>
              <a:off x="10494247" y="2225761"/>
              <a:ext cx="114516" cy="0"/>
            </a:xfrm>
            <a:custGeom>
              <a:avLst/>
              <a:gdLst/>
              <a:ahLst/>
              <a:cxnLst/>
              <a:rect l="0" t="0" r="0" b="0"/>
              <a:pathLst>
                <a:path w="114516">
                  <a:moveTo>
                    <a:pt x="0" y="0"/>
                  </a:moveTo>
                  <a:lnTo>
                    <a:pt x="114516" y="0"/>
                  </a:lnTo>
                </a:path>
              </a:pathLst>
            </a:custGeom>
            <a:ln w="27101" cap="flat">
              <a:solidFill>
                <a:srgbClr val="0000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</p:grpSp>
      <p:sp>
        <p:nvSpPr>
          <p:cNvPr id="386" name="pl53">
            <a:extLst>
              <a:ext uri="{FF2B5EF4-FFF2-40B4-BE49-F238E27FC236}">
                <a16:creationId xmlns:a16="http://schemas.microsoft.com/office/drawing/2014/main" id="{012E1AE7-486C-9F45-94A7-3E330E246224}"/>
              </a:ext>
            </a:extLst>
          </p:cNvPr>
          <p:cNvSpPr/>
          <p:nvPr/>
        </p:nvSpPr>
        <p:spPr>
          <a:xfrm>
            <a:off x="11496267" y="2467828"/>
            <a:ext cx="63262" cy="0"/>
          </a:xfrm>
          <a:custGeom>
            <a:avLst/>
            <a:gdLst/>
            <a:ahLst/>
            <a:cxnLst/>
            <a:rect l="0" t="0" r="0" b="0"/>
            <a:pathLst>
              <a:path w="63262">
                <a:moveTo>
                  <a:pt x="0" y="0"/>
                </a:moveTo>
                <a:lnTo>
                  <a:pt x="63262" y="0"/>
                </a:lnTo>
              </a:path>
            </a:pathLst>
          </a:custGeom>
          <a:ln w="24637" cap="flat">
            <a:solidFill>
              <a:srgbClr val="333333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387" name="pl54">
            <a:extLst>
              <a:ext uri="{FF2B5EF4-FFF2-40B4-BE49-F238E27FC236}">
                <a16:creationId xmlns:a16="http://schemas.microsoft.com/office/drawing/2014/main" id="{65822D80-7E22-494E-8891-098E6CD9F53F}"/>
              </a:ext>
            </a:extLst>
          </p:cNvPr>
          <p:cNvSpPr/>
          <p:nvPr/>
        </p:nvSpPr>
        <p:spPr>
          <a:xfrm>
            <a:off x="11496267" y="1933466"/>
            <a:ext cx="63262" cy="0"/>
          </a:xfrm>
          <a:custGeom>
            <a:avLst/>
            <a:gdLst/>
            <a:ahLst/>
            <a:cxnLst/>
            <a:rect l="0" t="0" r="0" b="0"/>
            <a:pathLst>
              <a:path w="63262">
                <a:moveTo>
                  <a:pt x="0" y="0"/>
                </a:moveTo>
                <a:lnTo>
                  <a:pt x="63262" y="0"/>
                </a:lnTo>
              </a:path>
            </a:pathLst>
          </a:custGeom>
          <a:ln w="24637" cap="flat">
            <a:solidFill>
              <a:srgbClr val="333333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388" name="pl55">
            <a:extLst>
              <a:ext uri="{FF2B5EF4-FFF2-40B4-BE49-F238E27FC236}">
                <a16:creationId xmlns:a16="http://schemas.microsoft.com/office/drawing/2014/main" id="{56A76AA0-0C04-4A4D-828D-A49A954C113B}"/>
              </a:ext>
            </a:extLst>
          </p:cNvPr>
          <p:cNvSpPr/>
          <p:nvPr/>
        </p:nvSpPr>
        <p:spPr>
          <a:xfrm>
            <a:off x="11496267" y="1399105"/>
            <a:ext cx="63262" cy="0"/>
          </a:xfrm>
          <a:custGeom>
            <a:avLst/>
            <a:gdLst/>
            <a:ahLst/>
            <a:cxnLst/>
            <a:rect l="0" t="0" r="0" b="0"/>
            <a:pathLst>
              <a:path w="63262">
                <a:moveTo>
                  <a:pt x="0" y="0"/>
                </a:moveTo>
                <a:lnTo>
                  <a:pt x="63262" y="0"/>
                </a:lnTo>
              </a:path>
            </a:pathLst>
          </a:custGeom>
          <a:ln w="24637" cap="flat">
            <a:solidFill>
              <a:srgbClr val="333333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390" name="tx58">
            <a:extLst>
              <a:ext uri="{FF2B5EF4-FFF2-40B4-BE49-F238E27FC236}">
                <a16:creationId xmlns:a16="http://schemas.microsoft.com/office/drawing/2014/main" id="{046EAA73-285F-B344-8522-648555B0F956}"/>
              </a:ext>
            </a:extLst>
          </p:cNvPr>
          <p:cNvSpPr/>
          <p:nvPr/>
        </p:nvSpPr>
        <p:spPr>
          <a:xfrm>
            <a:off x="11610140" y="2394505"/>
            <a:ext cx="113010" cy="146050"/>
          </a:xfrm>
          <a:prstGeom prst="rect">
            <a:avLst/>
          </a:prstGeom>
          <a:noFill/>
        </p:spPr>
        <p:txBody>
          <a:bodyPr wrap="none" lIns="0" tIns="0" rIns="0" bIns="0" anchor="ctr" anchorCtr="1"/>
          <a:lstStyle/>
          <a:p>
            <a:pPr marL="0" marR="0" indent="0" algn="l">
              <a:lnSpc>
                <a:spcPts val="1600"/>
              </a:lnSpc>
              <a:spcBef>
                <a:spcPts val="0"/>
              </a:spcBef>
              <a:spcAft>
                <a:spcPts val="0"/>
              </a:spcAft>
            </a:pPr>
            <a:r>
              <a:rPr sz="1600">
                <a:solidFill>
                  <a:srgbClr val="0000FF">
                    <a:alpha val="100000"/>
                  </a:srgbClr>
                </a:solidFill>
                <a:latin typeface="Arial"/>
                <a:cs typeface="Arial"/>
              </a:rPr>
              <a:t>1</a:t>
            </a:r>
          </a:p>
        </p:txBody>
      </p:sp>
      <p:sp>
        <p:nvSpPr>
          <p:cNvPr id="391" name="tx59">
            <a:extLst>
              <a:ext uri="{FF2B5EF4-FFF2-40B4-BE49-F238E27FC236}">
                <a16:creationId xmlns:a16="http://schemas.microsoft.com/office/drawing/2014/main" id="{F35AAC85-B5D6-BB40-BA88-491F063BB906}"/>
              </a:ext>
            </a:extLst>
          </p:cNvPr>
          <p:cNvSpPr/>
          <p:nvPr/>
        </p:nvSpPr>
        <p:spPr>
          <a:xfrm>
            <a:off x="11610140" y="1860144"/>
            <a:ext cx="113010" cy="146050"/>
          </a:xfrm>
          <a:prstGeom prst="rect">
            <a:avLst/>
          </a:prstGeom>
          <a:noFill/>
        </p:spPr>
        <p:txBody>
          <a:bodyPr wrap="none" lIns="0" tIns="0" rIns="0" bIns="0" anchor="ctr" anchorCtr="1"/>
          <a:lstStyle/>
          <a:p>
            <a:pPr marL="0" marR="0" indent="0" algn="l">
              <a:lnSpc>
                <a:spcPts val="1600"/>
              </a:lnSpc>
              <a:spcBef>
                <a:spcPts val="0"/>
              </a:spcBef>
              <a:spcAft>
                <a:spcPts val="0"/>
              </a:spcAft>
            </a:pPr>
            <a:r>
              <a:rPr sz="1600" dirty="0">
                <a:solidFill>
                  <a:srgbClr val="0000FF">
                    <a:alpha val="100000"/>
                  </a:srgbClr>
                </a:solidFill>
                <a:latin typeface="Arial"/>
                <a:cs typeface="Arial"/>
              </a:rPr>
              <a:t>2</a:t>
            </a:r>
          </a:p>
        </p:txBody>
      </p:sp>
      <p:sp>
        <p:nvSpPr>
          <p:cNvPr id="392" name="tx60">
            <a:extLst>
              <a:ext uri="{FF2B5EF4-FFF2-40B4-BE49-F238E27FC236}">
                <a16:creationId xmlns:a16="http://schemas.microsoft.com/office/drawing/2014/main" id="{417A1A5E-ACF0-424C-BE12-C952441700CF}"/>
              </a:ext>
            </a:extLst>
          </p:cNvPr>
          <p:cNvSpPr/>
          <p:nvPr/>
        </p:nvSpPr>
        <p:spPr>
          <a:xfrm>
            <a:off x="11610140" y="1323202"/>
            <a:ext cx="113010" cy="148629"/>
          </a:xfrm>
          <a:prstGeom prst="rect">
            <a:avLst/>
          </a:prstGeom>
          <a:noFill/>
        </p:spPr>
        <p:txBody>
          <a:bodyPr wrap="none" lIns="0" tIns="0" rIns="0" bIns="0" anchor="ctr" anchorCtr="1"/>
          <a:lstStyle/>
          <a:p>
            <a:pPr marL="0" marR="0" indent="0" algn="l">
              <a:lnSpc>
                <a:spcPts val="1600"/>
              </a:lnSpc>
              <a:spcBef>
                <a:spcPts val="0"/>
              </a:spcBef>
              <a:spcAft>
                <a:spcPts val="0"/>
              </a:spcAft>
            </a:pPr>
            <a:r>
              <a:rPr sz="1600" dirty="0">
                <a:solidFill>
                  <a:srgbClr val="0000FF">
                    <a:alpha val="100000"/>
                  </a:srgbClr>
                </a:solidFill>
                <a:latin typeface="Arial"/>
                <a:cs typeface="Arial"/>
              </a:rPr>
              <a:t>3</a:t>
            </a:r>
          </a:p>
        </p:txBody>
      </p:sp>
      <p:sp>
        <p:nvSpPr>
          <p:cNvPr id="403" name="Rectangle 457">
            <a:extLst>
              <a:ext uri="{FF2B5EF4-FFF2-40B4-BE49-F238E27FC236}">
                <a16:creationId xmlns:a16="http://schemas.microsoft.com/office/drawing/2014/main" id="{68A951E7-14DE-9246-A587-548B3B14CF3E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10988286" y="1836096"/>
            <a:ext cx="1960473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en-US" altLang="en-US" sz="1900" dirty="0">
                <a:solidFill>
                  <a:srgbClr val="0000FF"/>
                </a:solidFill>
              </a:rPr>
              <a:t>P2 amplitude</a:t>
            </a:r>
            <a:r>
              <a:rPr lang="en-US" altLang="en-US" sz="1900" dirty="0">
                <a:solidFill>
                  <a:srgbClr val="3145FF"/>
                </a:solidFill>
              </a:rPr>
              <a:t> </a:t>
            </a:r>
            <a:r>
              <a:rPr lang="en-US" altLang="en-US" dirty="0">
                <a:solidFill>
                  <a:srgbClr val="3145FF"/>
                </a:solidFill>
              </a:rPr>
              <a:t>(µV)</a:t>
            </a:r>
          </a:p>
        </p:txBody>
      </p:sp>
      <p:sp>
        <p:nvSpPr>
          <p:cNvPr id="404" name="Line 353">
            <a:extLst>
              <a:ext uri="{FF2B5EF4-FFF2-40B4-BE49-F238E27FC236}">
                <a16:creationId xmlns:a16="http://schemas.microsoft.com/office/drawing/2014/main" id="{8FF39847-4AED-F742-B791-B88883A4F85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239069" y="1323201"/>
            <a:ext cx="438875" cy="425935"/>
          </a:xfrm>
          <a:prstGeom prst="line">
            <a:avLst/>
          </a:prstGeom>
          <a:noFill/>
          <a:ln w="19050" cap="flat">
            <a:solidFill>
              <a:srgbClr val="0000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5" name="Line 353">
            <a:extLst>
              <a:ext uri="{FF2B5EF4-FFF2-40B4-BE49-F238E27FC236}">
                <a16:creationId xmlns:a16="http://schemas.microsoft.com/office/drawing/2014/main" id="{F3573729-BB70-8145-A733-CA327381A2C9}"/>
              </a:ext>
            </a:extLst>
          </p:cNvPr>
          <p:cNvSpPr>
            <a:spLocks noChangeShapeType="1"/>
          </p:cNvSpPr>
          <p:nvPr/>
        </p:nvSpPr>
        <p:spPr bwMode="auto">
          <a:xfrm>
            <a:off x="1760447" y="1323200"/>
            <a:ext cx="596727" cy="577871"/>
          </a:xfrm>
          <a:prstGeom prst="line">
            <a:avLst/>
          </a:prstGeom>
          <a:noFill/>
          <a:ln w="19050" cap="flat">
            <a:solidFill>
              <a:srgbClr val="0000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6" name="Line 353">
            <a:extLst>
              <a:ext uri="{FF2B5EF4-FFF2-40B4-BE49-F238E27FC236}">
                <a16:creationId xmlns:a16="http://schemas.microsoft.com/office/drawing/2014/main" id="{E904D9A1-C15F-AA45-A092-482B11C2D5FE}"/>
              </a:ext>
            </a:extLst>
          </p:cNvPr>
          <p:cNvSpPr>
            <a:spLocks noChangeShapeType="1"/>
          </p:cNvSpPr>
          <p:nvPr/>
        </p:nvSpPr>
        <p:spPr bwMode="auto">
          <a:xfrm>
            <a:off x="2476411" y="1901071"/>
            <a:ext cx="396077" cy="87519"/>
          </a:xfrm>
          <a:prstGeom prst="line">
            <a:avLst/>
          </a:prstGeom>
          <a:noFill/>
          <a:ln w="19050" cap="flat">
            <a:solidFill>
              <a:srgbClr val="0000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7" name="Line 353">
            <a:extLst>
              <a:ext uri="{FF2B5EF4-FFF2-40B4-BE49-F238E27FC236}">
                <a16:creationId xmlns:a16="http://schemas.microsoft.com/office/drawing/2014/main" id="{129D2636-64D1-C04D-A545-274A063921E9}"/>
              </a:ext>
            </a:extLst>
          </p:cNvPr>
          <p:cNvSpPr>
            <a:spLocks noChangeShapeType="1"/>
          </p:cNvSpPr>
          <p:nvPr/>
        </p:nvSpPr>
        <p:spPr bwMode="auto">
          <a:xfrm>
            <a:off x="4004901" y="1936357"/>
            <a:ext cx="401813" cy="58961"/>
          </a:xfrm>
          <a:prstGeom prst="line">
            <a:avLst/>
          </a:prstGeom>
          <a:noFill/>
          <a:ln w="19050" cap="flat">
            <a:solidFill>
              <a:srgbClr val="0000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8" name="Line 353">
            <a:extLst>
              <a:ext uri="{FF2B5EF4-FFF2-40B4-BE49-F238E27FC236}">
                <a16:creationId xmlns:a16="http://schemas.microsoft.com/office/drawing/2014/main" id="{B9A26FA4-1902-4F4C-A80A-83636EFE2796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497900" y="1986823"/>
            <a:ext cx="543262" cy="334722"/>
          </a:xfrm>
          <a:prstGeom prst="line">
            <a:avLst/>
          </a:prstGeom>
          <a:noFill/>
          <a:ln w="19050" cap="flat">
            <a:solidFill>
              <a:srgbClr val="0000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9" name="Line 353">
            <a:extLst>
              <a:ext uri="{FF2B5EF4-FFF2-40B4-BE49-F238E27FC236}">
                <a16:creationId xmlns:a16="http://schemas.microsoft.com/office/drawing/2014/main" id="{42F6DF43-E0B2-6D4D-8689-1C1A884D867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157125" y="2155961"/>
            <a:ext cx="445555" cy="177653"/>
          </a:xfrm>
          <a:prstGeom prst="line">
            <a:avLst/>
          </a:prstGeom>
          <a:noFill/>
          <a:ln w="19050" cap="flat">
            <a:solidFill>
              <a:srgbClr val="0000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0" name="Line 353">
            <a:extLst>
              <a:ext uri="{FF2B5EF4-FFF2-40B4-BE49-F238E27FC236}">
                <a16:creationId xmlns:a16="http://schemas.microsoft.com/office/drawing/2014/main" id="{5D079420-91A9-1E46-8A0A-27FECB7D48DF}"/>
              </a:ext>
            </a:extLst>
          </p:cNvPr>
          <p:cNvSpPr>
            <a:spLocks noChangeShapeType="1"/>
          </p:cNvSpPr>
          <p:nvPr/>
        </p:nvSpPr>
        <p:spPr bwMode="auto">
          <a:xfrm>
            <a:off x="6665308" y="1698376"/>
            <a:ext cx="432036" cy="17432"/>
          </a:xfrm>
          <a:prstGeom prst="line">
            <a:avLst/>
          </a:prstGeom>
          <a:noFill/>
          <a:ln w="19050" cap="flat">
            <a:solidFill>
              <a:srgbClr val="0000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1" name="Line 353">
            <a:extLst>
              <a:ext uri="{FF2B5EF4-FFF2-40B4-BE49-F238E27FC236}">
                <a16:creationId xmlns:a16="http://schemas.microsoft.com/office/drawing/2014/main" id="{F70F63C1-C566-2749-9FF5-2885DD6FE5AB}"/>
              </a:ext>
            </a:extLst>
          </p:cNvPr>
          <p:cNvSpPr>
            <a:spLocks noChangeShapeType="1"/>
          </p:cNvSpPr>
          <p:nvPr/>
        </p:nvSpPr>
        <p:spPr bwMode="auto">
          <a:xfrm>
            <a:off x="7202042" y="1733669"/>
            <a:ext cx="511563" cy="335434"/>
          </a:xfrm>
          <a:prstGeom prst="line">
            <a:avLst/>
          </a:prstGeom>
          <a:noFill/>
          <a:ln w="19050" cap="flat">
            <a:solidFill>
              <a:srgbClr val="0000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2" name="Line 353">
            <a:extLst>
              <a:ext uri="{FF2B5EF4-FFF2-40B4-BE49-F238E27FC236}">
                <a16:creationId xmlns:a16="http://schemas.microsoft.com/office/drawing/2014/main" id="{3ABA7B60-07C8-5E4F-A991-13321ED0E9E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828490" y="1891012"/>
            <a:ext cx="435426" cy="178088"/>
          </a:xfrm>
          <a:prstGeom prst="line">
            <a:avLst/>
          </a:prstGeom>
          <a:noFill/>
          <a:ln w="19050" cap="flat">
            <a:solidFill>
              <a:srgbClr val="0000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3" name="Line 353">
            <a:extLst>
              <a:ext uri="{FF2B5EF4-FFF2-40B4-BE49-F238E27FC236}">
                <a16:creationId xmlns:a16="http://schemas.microsoft.com/office/drawing/2014/main" id="{170BB0BA-4B9B-9C48-AE67-03A533837D8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402395" y="2028858"/>
            <a:ext cx="429661" cy="57598"/>
          </a:xfrm>
          <a:prstGeom prst="line">
            <a:avLst/>
          </a:prstGeom>
          <a:noFill/>
          <a:ln w="19050" cap="flat">
            <a:solidFill>
              <a:srgbClr val="0000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4" name="Line 353">
            <a:extLst>
              <a:ext uri="{FF2B5EF4-FFF2-40B4-BE49-F238E27FC236}">
                <a16:creationId xmlns:a16="http://schemas.microsoft.com/office/drawing/2014/main" id="{19B345FC-67B3-ED4A-BC1C-D09D908246BF}"/>
              </a:ext>
            </a:extLst>
          </p:cNvPr>
          <p:cNvSpPr>
            <a:spLocks noChangeShapeType="1"/>
          </p:cNvSpPr>
          <p:nvPr/>
        </p:nvSpPr>
        <p:spPr bwMode="auto">
          <a:xfrm>
            <a:off x="9915030" y="2028857"/>
            <a:ext cx="533753" cy="75441"/>
          </a:xfrm>
          <a:prstGeom prst="line">
            <a:avLst/>
          </a:prstGeom>
          <a:noFill/>
          <a:ln w="19050" cap="flat">
            <a:solidFill>
              <a:srgbClr val="0000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5" name="Line 353">
            <a:extLst>
              <a:ext uri="{FF2B5EF4-FFF2-40B4-BE49-F238E27FC236}">
                <a16:creationId xmlns:a16="http://schemas.microsoft.com/office/drawing/2014/main" id="{1F2316C7-F3DC-C649-AA8E-28285CEA95A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413345" y="2028858"/>
            <a:ext cx="405457" cy="57598"/>
          </a:xfrm>
          <a:prstGeom prst="line">
            <a:avLst/>
          </a:prstGeom>
          <a:noFill/>
          <a:ln w="19050" cap="flat">
            <a:solidFill>
              <a:srgbClr val="0000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6" name="Line 353">
            <a:extLst>
              <a:ext uri="{FF2B5EF4-FFF2-40B4-BE49-F238E27FC236}">
                <a16:creationId xmlns:a16="http://schemas.microsoft.com/office/drawing/2014/main" id="{299E6281-BA87-E24D-B8C2-1030E3F221B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0579369" y="2015152"/>
            <a:ext cx="423783" cy="87443"/>
          </a:xfrm>
          <a:prstGeom prst="line">
            <a:avLst/>
          </a:prstGeom>
          <a:noFill/>
          <a:ln w="19050" cap="flat">
            <a:solidFill>
              <a:srgbClr val="0000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7" name="Rectangle 241">
            <a:extLst>
              <a:ext uri="{FF2B5EF4-FFF2-40B4-BE49-F238E27FC236}">
                <a16:creationId xmlns:a16="http://schemas.microsoft.com/office/drawing/2014/main" id="{F7C7AE94-F7E7-FC40-823C-C2915DF3D5D7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-142394" y="1268533"/>
            <a:ext cx="51135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en-US" altLang="en-US" sz="2000" dirty="0"/>
              <a:t>(</a:t>
            </a:r>
            <a:r>
              <a:rPr lang="en-US" altLang="en-US" sz="2000" dirty="0" err="1"/>
              <a:t>ms</a:t>
            </a:r>
            <a:r>
              <a:rPr lang="en-US" altLang="en-US" sz="2000" dirty="0"/>
              <a:t>)</a:t>
            </a:r>
            <a:endParaRPr lang="en-US" altLang="en-US" dirty="0"/>
          </a:p>
        </p:txBody>
      </p:sp>
      <p:sp>
        <p:nvSpPr>
          <p:cNvPr id="418" name="Rectangle 241">
            <a:extLst>
              <a:ext uri="{FF2B5EF4-FFF2-40B4-BE49-F238E27FC236}">
                <a16:creationId xmlns:a16="http://schemas.microsoft.com/office/drawing/2014/main" id="{4D0F98E9-6EB4-6045-9A08-ED890AB3860E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-154837" y="5876541"/>
            <a:ext cx="51135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en-US" altLang="en-US" sz="2000" dirty="0"/>
              <a:t>(</a:t>
            </a:r>
            <a:r>
              <a:rPr lang="en-US" altLang="en-US" sz="2000" dirty="0" err="1"/>
              <a:t>ms</a:t>
            </a:r>
            <a:r>
              <a:rPr lang="en-US" altLang="en-US" sz="2000" dirty="0"/>
              <a:t>)</a:t>
            </a:r>
            <a:endParaRPr lang="en-US" altLang="en-US" dirty="0"/>
          </a:p>
        </p:txBody>
      </p:sp>
      <p:sp>
        <p:nvSpPr>
          <p:cNvPr id="419" name="pt6">
            <a:extLst>
              <a:ext uri="{FF2B5EF4-FFF2-40B4-BE49-F238E27FC236}">
                <a16:creationId xmlns:a16="http://schemas.microsoft.com/office/drawing/2014/main" id="{E761C220-69D3-BB4E-88C6-D89B58955755}"/>
              </a:ext>
            </a:extLst>
          </p:cNvPr>
          <p:cNvSpPr/>
          <p:nvPr/>
        </p:nvSpPr>
        <p:spPr>
          <a:xfrm>
            <a:off x="1668923" y="5912531"/>
            <a:ext cx="117405" cy="117405"/>
          </a:xfrm>
          <a:prstGeom prst="ellipse">
            <a:avLst/>
          </a:prstGeom>
          <a:solidFill>
            <a:srgbClr val="0000FF">
              <a:alpha val="100000"/>
            </a:srgbClr>
          </a:solidFill>
        </p:spPr>
        <p:txBody>
          <a:bodyPr/>
          <a:lstStyle/>
          <a:p>
            <a:endParaRPr/>
          </a:p>
        </p:txBody>
      </p:sp>
      <p:sp>
        <p:nvSpPr>
          <p:cNvPr id="420" name="pt7">
            <a:extLst>
              <a:ext uri="{FF2B5EF4-FFF2-40B4-BE49-F238E27FC236}">
                <a16:creationId xmlns:a16="http://schemas.microsoft.com/office/drawing/2014/main" id="{67E3A52E-10F1-B645-82EC-291EE9836DAB}"/>
              </a:ext>
            </a:extLst>
          </p:cNvPr>
          <p:cNvSpPr/>
          <p:nvPr/>
        </p:nvSpPr>
        <p:spPr>
          <a:xfrm>
            <a:off x="1153598" y="6185683"/>
            <a:ext cx="117405" cy="117405"/>
          </a:xfrm>
          <a:prstGeom prst="ellipse">
            <a:avLst/>
          </a:prstGeom>
          <a:ln w="9000" cap="rnd">
            <a:solidFill>
              <a:srgbClr val="0000FF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421" name="pt8">
            <a:extLst>
              <a:ext uri="{FF2B5EF4-FFF2-40B4-BE49-F238E27FC236}">
                <a16:creationId xmlns:a16="http://schemas.microsoft.com/office/drawing/2014/main" id="{C887B76F-AADE-8B4A-AFC7-879BB6C361EF}"/>
              </a:ext>
            </a:extLst>
          </p:cNvPr>
          <p:cNvSpPr/>
          <p:nvPr/>
        </p:nvSpPr>
        <p:spPr>
          <a:xfrm>
            <a:off x="2872144" y="6568109"/>
            <a:ext cx="117405" cy="117405"/>
          </a:xfrm>
          <a:prstGeom prst="ellipse">
            <a:avLst/>
          </a:prstGeom>
          <a:solidFill>
            <a:srgbClr val="0000FF">
              <a:alpha val="100000"/>
            </a:srgbClr>
          </a:solidFill>
        </p:spPr>
        <p:txBody>
          <a:bodyPr/>
          <a:lstStyle/>
          <a:p>
            <a:endParaRPr/>
          </a:p>
        </p:txBody>
      </p:sp>
      <p:sp>
        <p:nvSpPr>
          <p:cNvPr id="422" name="pt9">
            <a:extLst>
              <a:ext uri="{FF2B5EF4-FFF2-40B4-BE49-F238E27FC236}">
                <a16:creationId xmlns:a16="http://schemas.microsoft.com/office/drawing/2014/main" id="{1C3C794B-A2A5-B148-834D-D638A639C48A}"/>
              </a:ext>
            </a:extLst>
          </p:cNvPr>
          <p:cNvSpPr/>
          <p:nvPr/>
        </p:nvSpPr>
        <p:spPr>
          <a:xfrm>
            <a:off x="2356820" y="6441051"/>
            <a:ext cx="117405" cy="117405"/>
          </a:xfrm>
          <a:prstGeom prst="ellipse">
            <a:avLst/>
          </a:prstGeom>
          <a:ln w="9000" cap="rnd">
            <a:solidFill>
              <a:srgbClr val="0000FF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423" name="pl10">
            <a:extLst>
              <a:ext uri="{FF2B5EF4-FFF2-40B4-BE49-F238E27FC236}">
                <a16:creationId xmlns:a16="http://schemas.microsoft.com/office/drawing/2014/main" id="{518110E0-CD32-D144-BCB1-7AD9738043B4}"/>
              </a:ext>
            </a:extLst>
          </p:cNvPr>
          <p:cNvSpPr/>
          <p:nvPr/>
        </p:nvSpPr>
        <p:spPr>
          <a:xfrm>
            <a:off x="1670367" y="5868048"/>
            <a:ext cx="114516" cy="0"/>
          </a:xfrm>
          <a:custGeom>
            <a:avLst/>
            <a:gdLst/>
            <a:ahLst/>
            <a:cxnLst/>
            <a:rect l="0" t="0" r="0" b="0"/>
            <a:pathLst>
              <a:path w="114516">
                <a:moveTo>
                  <a:pt x="0" y="0"/>
                </a:moveTo>
                <a:lnTo>
                  <a:pt x="114516" y="0"/>
                </a:lnTo>
              </a:path>
            </a:pathLst>
          </a:custGeom>
          <a:ln w="27101" cap="flat">
            <a:solidFill>
              <a:srgbClr val="0000FF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424" name="pl11">
            <a:extLst>
              <a:ext uri="{FF2B5EF4-FFF2-40B4-BE49-F238E27FC236}">
                <a16:creationId xmlns:a16="http://schemas.microsoft.com/office/drawing/2014/main" id="{1B28EBB0-4B3F-8A46-853E-3F53340994C5}"/>
              </a:ext>
            </a:extLst>
          </p:cNvPr>
          <p:cNvSpPr/>
          <p:nvPr/>
        </p:nvSpPr>
        <p:spPr>
          <a:xfrm>
            <a:off x="1727625" y="5868048"/>
            <a:ext cx="0" cy="206370"/>
          </a:xfrm>
          <a:custGeom>
            <a:avLst/>
            <a:gdLst/>
            <a:ahLst/>
            <a:cxnLst/>
            <a:rect l="0" t="0" r="0" b="0"/>
            <a:pathLst>
              <a:path h="206370">
                <a:moveTo>
                  <a:pt x="0" y="0"/>
                </a:moveTo>
                <a:lnTo>
                  <a:pt x="0" y="206370"/>
                </a:lnTo>
              </a:path>
            </a:pathLst>
          </a:custGeom>
          <a:ln w="27101" cap="flat">
            <a:solidFill>
              <a:srgbClr val="0000FF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425" name="pl12">
            <a:extLst>
              <a:ext uri="{FF2B5EF4-FFF2-40B4-BE49-F238E27FC236}">
                <a16:creationId xmlns:a16="http://schemas.microsoft.com/office/drawing/2014/main" id="{13755023-2F0D-BC49-8619-5B3602EEBD79}"/>
              </a:ext>
            </a:extLst>
          </p:cNvPr>
          <p:cNvSpPr/>
          <p:nvPr/>
        </p:nvSpPr>
        <p:spPr>
          <a:xfrm>
            <a:off x="1670367" y="6074418"/>
            <a:ext cx="114516" cy="0"/>
          </a:xfrm>
          <a:custGeom>
            <a:avLst/>
            <a:gdLst/>
            <a:ahLst/>
            <a:cxnLst/>
            <a:rect l="0" t="0" r="0" b="0"/>
            <a:pathLst>
              <a:path w="114516">
                <a:moveTo>
                  <a:pt x="0" y="0"/>
                </a:moveTo>
                <a:lnTo>
                  <a:pt x="114516" y="0"/>
                </a:lnTo>
              </a:path>
            </a:pathLst>
          </a:custGeom>
          <a:ln w="27101" cap="flat">
            <a:solidFill>
              <a:srgbClr val="0000FF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426" name="pl13">
            <a:extLst>
              <a:ext uri="{FF2B5EF4-FFF2-40B4-BE49-F238E27FC236}">
                <a16:creationId xmlns:a16="http://schemas.microsoft.com/office/drawing/2014/main" id="{B4192742-5D49-3446-8098-0975D4FF1079}"/>
              </a:ext>
            </a:extLst>
          </p:cNvPr>
          <p:cNvSpPr/>
          <p:nvPr/>
        </p:nvSpPr>
        <p:spPr>
          <a:xfrm>
            <a:off x="1155042" y="6141675"/>
            <a:ext cx="114516" cy="0"/>
          </a:xfrm>
          <a:custGeom>
            <a:avLst/>
            <a:gdLst/>
            <a:ahLst/>
            <a:cxnLst/>
            <a:rect l="0" t="0" r="0" b="0"/>
            <a:pathLst>
              <a:path w="114516">
                <a:moveTo>
                  <a:pt x="0" y="0"/>
                </a:moveTo>
                <a:lnTo>
                  <a:pt x="114516" y="0"/>
                </a:lnTo>
              </a:path>
            </a:pathLst>
          </a:custGeom>
          <a:ln w="27101" cap="flat">
            <a:solidFill>
              <a:srgbClr val="0000FF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427" name="pl14">
            <a:extLst>
              <a:ext uri="{FF2B5EF4-FFF2-40B4-BE49-F238E27FC236}">
                <a16:creationId xmlns:a16="http://schemas.microsoft.com/office/drawing/2014/main" id="{64546E0E-5567-4A47-AB98-6AE93B359536}"/>
              </a:ext>
            </a:extLst>
          </p:cNvPr>
          <p:cNvSpPr/>
          <p:nvPr/>
        </p:nvSpPr>
        <p:spPr>
          <a:xfrm>
            <a:off x="1212301" y="6141675"/>
            <a:ext cx="0" cy="205420"/>
          </a:xfrm>
          <a:custGeom>
            <a:avLst/>
            <a:gdLst/>
            <a:ahLst/>
            <a:cxnLst/>
            <a:rect l="0" t="0" r="0" b="0"/>
            <a:pathLst>
              <a:path h="205420">
                <a:moveTo>
                  <a:pt x="0" y="0"/>
                </a:moveTo>
                <a:lnTo>
                  <a:pt x="0" y="205420"/>
                </a:lnTo>
              </a:path>
            </a:pathLst>
          </a:custGeom>
          <a:ln w="27101" cap="flat">
            <a:solidFill>
              <a:srgbClr val="0000FF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428" name="pl15">
            <a:extLst>
              <a:ext uri="{FF2B5EF4-FFF2-40B4-BE49-F238E27FC236}">
                <a16:creationId xmlns:a16="http://schemas.microsoft.com/office/drawing/2014/main" id="{D708E895-6428-5747-AE3A-A9A3F0FC20BE}"/>
              </a:ext>
            </a:extLst>
          </p:cNvPr>
          <p:cNvSpPr/>
          <p:nvPr/>
        </p:nvSpPr>
        <p:spPr>
          <a:xfrm>
            <a:off x="1155042" y="6347096"/>
            <a:ext cx="114516" cy="0"/>
          </a:xfrm>
          <a:custGeom>
            <a:avLst/>
            <a:gdLst/>
            <a:ahLst/>
            <a:cxnLst/>
            <a:rect l="0" t="0" r="0" b="0"/>
            <a:pathLst>
              <a:path w="114516">
                <a:moveTo>
                  <a:pt x="0" y="0"/>
                </a:moveTo>
                <a:lnTo>
                  <a:pt x="114516" y="0"/>
                </a:lnTo>
              </a:path>
            </a:pathLst>
          </a:custGeom>
          <a:ln w="27101" cap="flat">
            <a:solidFill>
              <a:srgbClr val="0000FF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429" name="pl16">
            <a:extLst>
              <a:ext uri="{FF2B5EF4-FFF2-40B4-BE49-F238E27FC236}">
                <a16:creationId xmlns:a16="http://schemas.microsoft.com/office/drawing/2014/main" id="{13FBC5A0-4C59-F248-9383-A3CFC2E7B594}"/>
              </a:ext>
            </a:extLst>
          </p:cNvPr>
          <p:cNvSpPr/>
          <p:nvPr/>
        </p:nvSpPr>
        <p:spPr>
          <a:xfrm>
            <a:off x="2873589" y="6524173"/>
            <a:ext cx="114516" cy="0"/>
          </a:xfrm>
          <a:custGeom>
            <a:avLst/>
            <a:gdLst/>
            <a:ahLst/>
            <a:cxnLst/>
            <a:rect l="0" t="0" r="0" b="0"/>
            <a:pathLst>
              <a:path w="114516">
                <a:moveTo>
                  <a:pt x="0" y="0"/>
                </a:moveTo>
                <a:lnTo>
                  <a:pt x="114516" y="0"/>
                </a:lnTo>
              </a:path>
            </a:pathLst>
          </a:custGeom>
          <a:ln w="27101" cap="flat">
            <a:solidFill>
              <a:srgbClr val="0000FF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430" name="pl17">
            <a:extLst>
              <a:ext uri="{FF2B5EF4-FFF2-40B4-BE49-F238E27FC236}">
                <a16:creationId xmlns:a16="http://schemas.microsoft.com/office/drawing/2014/main" id="{6F9F7085-6377-1444-88C8-09F75E0E7804}"/>
              </a:ext>
            </a:extLst>
          </p:cNvPr>
          <p:cNvSpPr/>
          <p:nvPr/>
        </p:nvSpPr>
        <p:spPr>
          <a:xfrm>
            <a:off x="2930847" y="6524173"/>
            <a:ext cx="0" cy="205277"/>
          </a:xfrm>
          <a:custGeom>
            <a:avLst/>
            <a:gdLst/>
            <a:ahLst/>
            <a:cxnLst/>
            <a:rect l="0" t="0" r="0" b="0"/>
            <a:pathLst>
              <a:path h="205277">
                <a:moveTo>
                  <a:pt x="0" y="0"/>
                </a:moveTo>
                <a:lnTo>
                  <a:pt x="0" y="205277"/>
                </a:lnTo>
              </a:path>
            </a:pathLst>
          </a:custGeom>
          <a:ln w="27101" cap="flat">
            <a:solidFill>
              <a:srgbClr val="0000FF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431" name="pl18">
            <a:extLst>
              <a:ext uri="{FF2B5EF4-FFF2-40B4-BE49-F238E27FC236}">
                <a16:creationId xmlns:a16="http://schemas.microsoft.com/office/drawing/2014/main" id="{C905E049-ED70-194B-B7F0-7D5CC05906E1}"/>
              </a:ext>
            </a:extLst>
          </p:cNvPr>
          <p:cNvSpPr/>
          <p:nvPr/>
        </p:nvSpPr>
        <p:spPr>
          <a:xfrm>
            <a:off x="2873589" y="6729450"/>
            <a:ext cx="114516" cy="0"/>
          </a:xfrm>
          <a:custGeom>
            <a:avLst/>
            <a:gdLst/>
            <a:ahLst/>
            <a:cxnLst/>
            <a:rect l="0" t="0" r="0" b="0"/>
            <a:pathLst>
              <a:path w="114516">
                <a:moveTo>
                  <a:pt x="0" y="0"/>
                </a:moveTo>
                <a:lnTo>
                  <a:pt x="114516" y="0"/>
                </a:lnTo>
              </a:path>
            </a:pathLst>
          </a:custGeom>
          <a:ln w="27101" cap="flat">
            <a:solidFill>
              <a:srgbClr val="0000FF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432" name="pl19">
            <a:extLst>
              <a:ext uri="{FF2B5EF4-FFF2-40B4-BE49-F238E27FC236}">
                <a16:creationId xmlns:a16="http://schemas.microsoft.com/office/drawing/2014/main" id="{96131C86-D183-7742-904F-33975AE3D18B}"/>
              </a:ext>
            </a:extLst>
          </p:cNvPr>
          <p:cNvSpPr/>
          <p:nvPr/>
        </p:nvSpPr>
        <p:spPr>
          <a:xfrm>
            <a:off x="2358264" y="6402645"/>
            <a:ext cx="114516" cy="0"/>
          </a:xfrm>
          <a:custGeom>
            <a:avLst/>
            <a:gdLst/>
            <a:ahLst/>
            <a:cxnLst/>
            <a:rect l="0" t="0" r="0" b="0"/>
            <a:pathLst>
              <a:path w="114516">
                <a:moveTo>
                  <a:pt x="0" y="0"/>
                </a:moveTo>
                <a:lnTo>
                  <a:pt x="114516" y="0"/>
                </a:lnTo>
              </a:path>
            </a:pathLst>
          </a:custGeom>
          <a:ln w="27101" cap="flat">
            <a:solidFill>
              <a:srgbClr val="0000FF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433" name="pl20">
            <a:extLst>
              <a:ext uri="{FF2B5EF4-FFF2-40B4-BE49-F238E27FC236}">
                <a16:creationId xmlns:a16="http://schemas.microsoft.com/office/drawing/2014/main" id="{BA384D6A-B8E6-C040-A4F2-4BAC6BDC2566}"/>
              </a:ext>
            </a:extLst>
          </p:cNvPr>
          <p:cNvSpPr/>
          <p:nvPr/>
        </p:nvSpPr>
        <p:spPr>
          <a:xfrm>
            <a:off x="2415522" y="6402645"/>
            <a:ext cx="0" cy="194218"/>
          </a:xfrm>
          <a:custGeom>
            <a:avLst/>
            <a:gdLst/>
            <a:ahLst/>
            <a:cxnLst/>
            <a:rect l="0" t="0" r="0" b="0"/>
            <a:pathLst>
              <a:path h="194218">
                <a:moveTo>
                  <a:pt x="0" y="0"/>
                </a:moveTo>
                <a:lnTo>
                  <a:pt x="0" y="194218"/>
                </a:lnTo>
              </a:path>
            </a:pathLst>
          </a:custGeom>
          <a:ln w="27101" cap="flat">
            <a:solidFill>
              <a:srgbClr val="0000FF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434" name="pl21">
            <a:extLst>
              <a:ext uri="{FF2B5EF4-FFF2-40B4-BE49-F238E27FC236}">
                <a16:creationId xmlns:a16="http://schemas.microsoft.com/office/drawing/2014/main" id="{C1DB99BA-1585-3443-A051-F0FF44D3E993}"/>
              </a:ext>
            </a:extLst>
          </p:cNvPr>
          <p:cNvSpPr/>
          <p:nvPr/>
        </p:nvSpPr>
        <p:spPr>
          <a:xfrm>
            <a:off x="2358264" y="6596863"/>
            <a:ext cx="114516" cy="0"/>
          </a:xfrm>
          <a:custGeom>
            <a:avLst/>
            <a:gdLst/>
            <a:ahLst/>
            <a:cxnLst/>
            <a:rect l="0" t="0" r="0" b="0"/>
            <a:pathLst>
              <a:path w="114516">
                <a:moveTo>
                  <a:pt x="0" y="0"/>
                </a:moveTo>
                <a:lnTo>
                  <a:pt x="114516" y="0"/>
                </a:lnTo>
              </a:path>
            </a:pathLst>
          </a:custGeom>
          <a:ln w="27101" cap="flat">
            <a:solidFill>
              <a:srgbClr val="0000FF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435" name="pt24">
            <a:extLst>
              <a:ext uri="{FF2B5EF4-FFF2-40B4-BE49-F238E27FC236}">
                <a16:creationId xmlns:a16="http://schemas.microsoft.com/office/drawing/2014/main" id="{1D4771DD-B68B-3349-8722-0A6F8C003927}"/>
              </a:ext>
            </a:extLst>
          </p:cNvPr>
          <p:cNvSpPr/>
          <p:nvPr/>
        </p:nvSpPr>
        <p:spPr>
          <a:xfrm>
            <a:off x="4416411" y="6504526"/>
            <a:ext cx="117405" cy="117405"/>
          </a:xfrm>
          <a:prstGeom prst="ellipse">
            <a:avLst/>
          </a:prstGeom>
          <a:solidFill>
            <a:srgbClr val="0000FF">
              <a:alpha val="100000"/>
            </a:srgbClr>
          </a:solidFill>
        </p:spPr>
        <p:txBody>
          <a:bodyPr/>
          <a:lstStyle/>
          <a:p>
            <a:endParaRPr/>
          </a:p>
        </p:txBody>
      </p:sp>
      <p:sp>
        <p:nvSpPr>
          <p:cNvPr id="436" name="pt25">
            <a:extLst>
              <a:ext uri="{FF2B5EF4-FFF2-40B4-BE49-F238E27FC236}">
                <a16:creationId xmlns:a16="http://schemas.microsoft.com/office/drawing/2014/main" id="{CB2AF2E3-0E32-274B-9AF1-A217C1A61025}"/>
              </a:ext>
            </a:extLst>
          </p:cNvPr>
          <p:cNvSpPr/>
          <p:nvPr/>
        </p:nvSpPr>
        <p:spPr>
          <a:xfrm>
            <a:off x="3886572" y="6695769"/>
            <a:ext cx="117405" cy="117405"/>
          </a:xfrm>
          <a:prstGeom prst="ellipse">
            <a:avLst/>
          </a:prstGeom>
          <a:ln w="9000" cap="rnd">
            <a:solidFill>
              <a:srgbClr val="0000FF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437" name="pt26">
            <a:extLst>
              <a:ext uri="{FF2B5EF4-FFF2-40B4-BE49-F238E27FC236}">
                <a16:creationId xmlns:a16="http://schemas.microsoft.com/office/drawing/2014/main" id="{99C4EED6-38EB-1547-9E54-D6D99DC9D645}"/>
              </a:ext>
            </a:extLst>
          </p:cNvPr>
          <p:cNvSpPr/>
          <p:nvPr/>
        </p:nvSpPr>
        <p:spPr>
          <a:xfrm>
            <a:off x="5576090" y="6593025"/>
            <a:ext cx="117405" cy="117405"/>
          </a:xfrm>
          <a:prstGeom prst="ellipse">
            <a:avLst/>
          </a:prstGeom>
          <a:solidFill>
            <a:srgbClr val="0000FF">
              <a:alpha val="100000"/>
            </a:srgbClr>
          </a:solidFill>
        </p:spPr>
        <p:txBody>
          <a:bodyPr/>
          <a:lstStyle/>
          <a:p>
            <a:endParaRPr/>
          </a:p>
        </p:txBody>
      </p:sp>
      <p:sp>
        <p:nvSpPr>
          <p:cNvPr id="438" name="pt27">
            <a:extLst>
              <a:ext uri="{FF2B5EF4-FFF2-40B4-BE49-F238E27FC236}">
                <a16:creationId xmlns:a16="http://schemas.microsoft.com/office/drawing/2014/main" id="{DE835971-C191-0C4F-9AD7-328B38871490}"/>
              </a:ext>
            </a:extLst>
          </p:cNvPr>
          <p:cNvSpPr/>
          <p:nvPr/>
        </p:nvSpPr>
        <p:spPr>
          <a:xfrm>
            <a:off x="5060766" y="6772667"/>
            <a:ext cx="117405" cy="117405"/>
          </a:xfrm>
          <a:prstGeom prst="ellipse">
            <a:avLst/>
          </a:prstGeom>
          <a:ln w="9000" cap="rnd">
            <a:solidFill>
              <a:srgbClr val="0000FF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439" name="pl28">
            <a:extLst>
              <a:ext uri="{FF2B5EF4-FFF2-40B4-BE49-F238E27FC236}">
                <a16:creationId xmlns:a16="http://schemas.microsoft.com/office/drawing/2014/main" id="{7773EA54-35DC-BC46-92FA-A35D34211546}"/>
              </a:ext>
            </a:extLst>
          </p:cNvPr>
          <p:cNvSpPr/>
          <p:nvPr/>
        </p:nvSpPr>
        <p:spPr>
          <a:xfrm>
            <a:off x="4417855" y="6468010"/>
            <a:ext cx="114516" cy="0"/>
          </a:xfrm>
          <a:custGeom>
            <a:avLst/>
            <a:gdLst/>
            <a:ahLst/>
            <a:cxnLst/>
            <a:rect l="0" t="0" r="0" b="0"/>
            <a:pathLst>
              <a:path w="114516">
                <a:moveTo>
                  <a:pt x="0" y="0"/>
                </a:moveTo>
                <a:lnTo>
                  <a:pt x="114516" y="0"/>
                </a:lnTo>
              </a:path>
            </a:pathLst>
          </a:custGeom>
          <a:ln w="27101" cap="flat">
            <a:solidFill>
              <a:srgbClr val="0000FF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440" name="pl29">
            <a:extLst>
              <a:ext uri="{FF2B5EF4-FFF2-40B4-BE49-F238E27FC236}">
                <a16:creationId xmlns:a16="http://schemas.microsoft.com/office/drawing/2014/main" id="{C85CA77F-2F34-4740-B8D5-A7384753314A}"/>
              </a:ext>
            </a:extLst>
          </p:cNvPr>
          <p:cNvSpPr/>
          <p:nvPr/>
        </p:nvSpPr>
        <p:spPr>
          <a:xfrm>
            <a:off x="4475113" y="6468010"/>
            <a:ext cx="0" cy="190436"/>
          </a:xfrm>
          <a:custGeom>
            <a:avLst/>
            <a:gdLst/>
            <a:ahLst/>
            <a:cxnLst/>
            <a:rect l="0" t="0" r="0" b="0"/>
            <a:pathLst>
              <a:path h="190436">
                <a:moveTo>
                  <a:pt x="0" y="0"/>
                </a:moveTo>
                <a:lnTo>
                  <a:pt x="0" y="190436"/>
                </a:lnTo>
              </a:path>
            </a:pathLst>
          </a:custGeom>
          <a:ln w="27101" cap="flat">
            <a:solidFill>
              <a:srgbClr val="0000FF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441" name="pl30">
            <a:extLst>
              <a:ext uri="{FF2B5EF4-FFF2-40B4-BE49-F238E27FC236}">
                <a16:creationId xmlns:a16="http://schemas.microsoft.com/office/drawing/2014/main" id="{04BF81B1-1771-2E45-A28D-9DCD575F77E4}"/>
              </a:ext>
            </a:extLst>
          </p:cNvPr>
          <p:cNvSpPr/>
          <p:nvPr/>
        </p:nvSpPr>
        <p:spPr>
          <a:xfrm>
            <a:off x="4417855" y="6658447"/>
            <a:ext cx="114516" cy="0"/>
          </a:xfrm>
          <a:custGeom>
            <a:avLst/>
            <a:gdLst/>
            <a:ahLst/>
            <a:cxnLst/>
            <a:rect l="0" t="0" r="0" b="0"/>
            <a:pathLst>
              <a:path w="114516">
                <a:moveTo>
                  <a:pt x="0" y="0"/>
                </a:moveTo>
                <a:lnTo>
                  <a:pt x="114516" y="0"/>
                </a:lnTo>
              </a:path>
            </a:pathLst>
          </a:custGeom>
          <a:ln w="27101" cap="flat">
            <a:solidFill>
              <a:srgbClr val="0000FF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442" name="pl31">
            <a:extLst>
              <a:ext uri="{FF2B5EF4-FFF2-40B4-BE49-F238E27FC236}">
                <a16:creationId xmlns:a16="http://schemas.microsoft.com/office/drawing/2014/main" id="{36CA8A7E-0902-C249-8B30-5C4F1CAEFF7D}"/>
              </a:ext>
            </a:extLst>
          </p:cNvPr>
          <p:cNvSpPr/>
          <p:nvPr/>
        </p:nvSpPr>
        <p:spPr>
          <a:xfrm>
            <a:off x="3888016" y="6656409"/>
            <a:ext cx="114516" cy="0"/>
          </a:xfrm>
          <a:custGeom>
            <a:avLst/>
            <a:gdLst/>
            <a:ahLst/>
            <a:cxnLst/>
            <a:rect l="0" t="0" r="0" b="0"/>
            <a:pathLst>
              <a:path w="114516">
                <a:moveTo>
                  <a:pt x="0" y="0"/>
                </a:moveTo>
                <a:lnTo>
                  <a:pt x="114516" y="0"/>
                </a:lnTo>
              </a:path>
            </a:pathLst>
          </a:custGeom>
          <a:ln w="27101" cap="flat">
            <a:solidFill>
              <a:srgbClr val="0000FF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443" name="pl32">
            <a:extLst>
              <a:ext uri="{FF2B5EF4-FFF2-40B4-BE49-F238E27FC236}">
                <a16:creationId xmlns:a16="http://schemas.microsoft.com/office/drawing/2014/main" id="{6F6A3001-386D-8B40-B03F-B5108F655C36}"/>
              </a:ext>
            </a:extLst>
          </p:cNvPr>
          <p:cNvSpPr/>
          <p:nvPr/>
        </p:nvSpPr>
        <p:spPr>
          <a:xfrm>
            <a:off x="3945275" y="6656409"/>
            <a:ext cx="0" cy="196125"/>
          </a:xfrm>
          <a:custGeom>
            <a:avLst/>
            <a:gdLst/>
            <a:ahLst/>
            <a:cxnLst/>
            <a:rect l="0" t="0" r="0" b="0"/>
            <a:pathLst>
              <a:path h="196125">
                <a:moveTo>
                  <a:pt x="0" y="0"/>
                </a:moveTo>
                <a:lnTo>
                  <a:pt x="0" y="196125"/>
                </a:lnTo>
              </a:path>
            </a:pathLst>
          </a:custGeom>
          <a:ln w="27101" cap="flat">
            <a:solidFill>
              <a:srgbClr val="0000FF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444" name="pl33">
            <a:extLst>
              <a:ext uri="{FF2B5EF4-FFF2-40B4-BE49-F238E27FC236}">
                <a16:creationId xmlns:a16="http://schemas.microsoft.com/office/drawing/2014/main" id="{F4434AB6-931E-9148-9610-62E5EEF09D8A}"/>
              </a:ext>
            </a:extLst>
          </p:cNvPr>
          <p:cNvSpPr/>
          <p:nvPr/>
        </p:nvSpPr>
        <p:spPr>
          <a:xfrm>
            <a:off x="3888016" y="6852534"/>
            <a:ext cx="114516" cy="0"/>
          </a:xfrm>
          <a:custGeom>
            <a:avLst/>
            <a:gdLst/>
            <a:ahLst/>
            <a:cxnLst/>
            <a:rect l="0" t="0" r="0" b="0"/>
            <a:pathLst>
              <a:path w="114516">
                <a:moveTo>
                  <a:pt x="0" y="0"/>
                </a:moveTo>
                <a:lnTo>
                  <a:pt x="114516" y="0"/>
                </a:lnTo>
              </a:path>
            </a:pathLst>
          </a:custGeom>
          <a:ln w="27101" cap="flat">
            <a:solidFill>
              <a:srgbClr val="0000FF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445" name="pl34">
            <a:extLst>
              <a:ext uri="{FF2B5EF4-FFF2-40B4-BE49-F238E27FC236}">
                <a16:creationId xmlns:a16="http://schemas.microsoft.com/office/drawing/2014/main" id="{2EB9D6D2-3459-9246-8A35-411CB9AA9682}"/>
              </a:ext>
            </a:extLst>
          </p:cNvPr>
          <p:cNvSpPr/>
          <p:nvPr/>
        </p:nvSpPr>
        <p:spPr>
          <a:xfrm>
            <a:off x="5577535" y="6554137"/>
            <a:ext cx="114516" cy="0"/>
          </a:xfrm>
          <a:custGeom>
            <a:avLst/>
            <a:gdLst/>
            <a:ahLst/>
            <a:cxnLst/>
            <a:rect l="0" t="0" r="0" b="0"/>
            <a:pathLst>
              <a:path w="114516">
                <a:moveTo>
                  <a:pt x="0" y="0"/>
                </a:moveTo>
                <a:lnTo>
                  <a:pt x="114516" y="0"/>
                </a:lnTo>
              </a:path>
            </a:pathLst>
          </a:custGeom>
          <a:ln w="27101" cap="flat">
            <a:solidFill>
              <a:srgbClr val="0000FF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446" name="pl35">
            <a:extLst>
              <a:ext uri="{FF2B5EF4-FFF2-40B4-BE49-F238E27FC236}">
                <a16:creationId xmlns:a16="http://schemas.microsoft.com/office/drawing/2014/main" id="{9A2032F9-B3FF-B84C-A357-7A5F1EE555E1}"/>
              </a:ext>
            </a:extLst>
          </p:cNvPr>
          <p:cNvSpPr/>
          <p:nvPr/>
        </p:nvSpPr>
        <p:spPr>
          <a:xfrm>
            <a:off x="5634793" y="6554137"/>
            <a:ext cx="0" cy="195180"/>
          </a:xfrm>
          <a:custGeom>
            <a:avLst/>
            <a:gdLst/>
            <a:ahLst/>
            <a:cxnLst/>
            <a:rect l="0" t="0" r="0" b="0"/>
            <a:pathLst>
              <a:path h="195180">
                <a:moveTo>
                  <a:pt x="0" y="0"/>
                </a:moveTo>
                <a:lnTo>
                  <a:pt x="0" y="195180"/>
                </a:lnTo>
              </a:path>
            </a:pathLst>
          </a:custGeom>
          <a:ln w="27101" cap="flat">
            <a:solidFill>
              <a:srgbClr val="0000FF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447" name="pl36">
            <a:extLst>
              <a:ext uri="{FF2B5EF4-FFF2-40B4-BE49-F238E27FC236}">
                <a16:creationId xmlns:a16="http://schemas.microsoft.com/office/drawing/2014/main" id="{3D86FF3E-67C4-BA49-BC0A-5A5472DBAF1B}"/>
              </a:ext>
            </a:extLst>
          </p:cNvPr>
          <p:cNvSpPr/>
          <p:nvPr/>
        </p:nvSpPr>
        <p:spPr>
          <a:xfrm>
            <a:off x="5577535" y="6749317"/>
            <a:ext cx="114516" cy="0"/>
          </a:xfrm>
          <a:custGeom>
            <a:avLst/>
            <a:gdLst/>
            <a:ahLst/>
            <a:cxnLst/>
            <a:rect l="0" t="0" r="0" b="0"/>
            <a:pathLst>
              <a:path w="114516">
                <a:moveTo>
                  <a:pt x="0" y="0"/>
                </a:moveTo>
                <a:lnTo>
                  <a:pt x="114516" y="0"/>
                </a:lnTo>
              </a:path>
            </a:pathLst>
          </a:custGeom>
          <a:ln w="27101" cap="flat">
            <a:solidFill>
              <a:srgbClr val="0000FF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448" name="pl37">
            <a:extLst>
              <a:ext uri="{FF2B5EF4-FFF2-40B4-BE49-F238E27FC236}">
                <a16:creationId xmlns:a16="http://schemas.microsoft.com/office/drawing/2014/main" id="{66EEE6FB-357D-B84F-AAA7-B461DAB0F03F}"/>
              </a:ext>
            </a:extLst>
          </p:cNvPr>
          <p:cNvSpPr/>
          <p:nvPr/>
        </p:nvSpPr>
        <p:spPr>
          <a:xfrm>
            <a:off x="5062210" y="6729709"/>
            <a:ext cx="114516" cy="0"/>
          </a:xfrm>
          <a:custGeom>
            <a:avLst/>
            <a:gdLst/>
            <a:ahLst/>
            <a:cxnLst/>
            <a:rect l="0" t="0" r="0" b="0"/>
            <a:pathLst>
              <a:path w="114516">
                <a:moveTo>
                  <a:pt x="0" y="0"/>
                </a:moveTo>
                <a:lnTo>
                  <a:pt x="114516" y="0"/>
                </a:lnTo>
              </a:path>
            </a:pathLst>
          </a:custGeom>
          <a:ln w="27101" cap="flat">
            <a:solidFill>
              <a:srgbClr val="0000FF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449" name="pl38">
            <a:extLst>
              <a:ext uri="{FF2B5EF4-FFF2-40B4-BE49-F238E27FC236}">
                <a16:creationId xmlns:a16="http://schemas.microsoft.com/office/drawing/2014/main" id="{048FBDB2-418B-4E4D-8A63-D1BB0D7C7920}"/>
              </a:ext>
            </a:extLst>
          </p:cNvPr>
          <p:cNvSpPr/>
          <p:nvPr/>
        </p:nvSpPr>
        <p:spPr>
          <a:xfrm>
            <a:off x="5119468" y="6729709"/>
            <a:ext cx="0" cy="203320"/>
          </a:xfrm>
          <a:custGeom>
            <a:avLst/>
            <a:gdLst/>
            <a:ahLst/>
            <a:cxnLst/>
            <a:rect l="0" t="0" r="0" b="0"/>
            <a:pathLst>
              <a:path h="203320">
                <a:moveTo>
                  <a:pt x="0" y="0"/>
                </a:moveTo>
                <a:lnTo>
                  <a:pt x="0" y="203320"/>
                </a:lnTo>
              </a:path>
            </a:pathLst>
          </a:custGeom>
          <a:ln w="27101" cap="flat">
            <a:solidFill>
              <a:srgbClr val="0000FF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450" name="pl39">
            <a:extLst>
              <a:ext uri="{FF2B5EF4-FFF2-40B4-BE49-F238E27FC236}">
                <a16:creationId xmlns:a16="http://schemas.microsoft.com/office/drawing/2014/main" id="{C3EC80FA-558A-C940-901B-F54864522414}"/>
              </a:ext>
            </a:extLst>
          </p:cNvPr>
          <p:cNvSpPr/>
          <p:nvPr/>
        </p:nvSpPr>
        <p:spPr>
          <a:xfrm>
            <a:off x="5062210" y="6933029"/>
            <a:ext cx="114516" cy="0"/>
          </a:xfrm>
          <a:custGeom>
            <a:avLst/>
            <a:gdLst/>
            <a:ahLst/>
            <a:cxnLst/>
            <a:rect l="0" t="0" r="0" b="0"/>
            <a:pathLst>
              <a:path w="114516">
                <a:moveTo>
                  <a:pt x="0" y="0"/>
                </a:moveTo>
                <a:lnTo>
                  <a:pt x="114516" y="0"/>
                </a:lnTo>
              </a:path>
            </a:pathLst>
          </a:custGeom>
          <a:ln w="27101" cap="flat">
            <a:solidFill>
              <a:srgbClr val="0000FF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451" name="pt6">
            <a:extLst>
              <a:ext uri="{FF2B5EF4-FFF2-40B4-BE49-F238E27FC236}">
                <a16:creationId xmlns:a16="http://schemas.microsoft.com/office/drawing/2014/main" id="{ADCC08FE-F4B6-1044-99AA-75755C4A150E}"/>
              </a:ext>
            </a:extLst>
          </p:cNvPr>
          <p:cNvSpPr/>
          <p:nvPr/>
        </p:nvSpPr>
        <p:spPr>
          <a:xfrm>
            <a:off x="7095115" y="5878630"/>
            <a:ext cx="117405" cy="117405"/>
          </a:xfrm>
          <a:prstGeom prst="ellipse">
            <a:avLst/>
          </a:prstGeom>
          <a:solidFill>
            <a:srgbClr val="0000FF">
              <a:alpha val="100000"/>
            </a:srgbClr>
          </a:solidFill>
        </p:spPr>
        <p:txBody>
          <a:bodyPr/>
          <a:lstStyle/>
          <a:p>
            <a:endParaRPr/>
          </a:p>
        </p:txBody>
      </p:sp>
      <p:sp>
        <p:nvSpPr>
          <p:cNvPr id="452" name="pt7">
            <a:extLst>
              <a:ext uri="{FF2B5EF4-FFF2-40B4-BE49-F238E27FC236}">
                <a16:creationId xmlns:a16="http://schemas.microsoft.com/office/drawing/2014/main" id="{29A950CA-F145-E242-B74C-B54630257A42}"/>
              </a:ext>
            </a:extLst>
          </p:cNvPr>
          <p:cNvSpPr/>
          <p:nvPr/>
        </p:nvSpPr>
        <p:spPr>
          <a:xfrm>
            <a:off x="6565276" y="6065898"/>
            <a:ext cx="117405" cy="117405"/>
          </a:xfrm>
          <a:prstGeom prst="ellipse">
            <a:avLst/>
          </a:prstGeom>
          <a:ln w="9000" cap="rnd">
            <a:solidFill>
              <a:srgbClr val="0000FF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453" name="pt8">
            <a:extLst>
              <a:ext uri="{FF2B5EF4-FFF2-40B4-BE49-F238E27FC236}">
                <a16:creationId xmlns:a16="http://schemas.microsoft.com/office/drawing/2014/main" id="{0A3699FE-F7D2-A546-9521-D41F41BC8008}"/>
              </a:ext>
            </a:extLst>
          </p:cNvPr>
          <p:cNvSpPr/>
          <p:nvPr/>
        </p:nvSpPr>
        <p:spPr>
          <a:xfrm>
            <a:off x="8269308" y="6101694"/>
            <a:ext cx="117405" cy="117405"/>
          </a:xfrm>
          <a:prstGeom prst="ellipse">
            <a:avLst/>
          </a:prstGeom>
          <a:solidFill>
            <a:srgbClr val="0000FF">
              <a:alpha val="100000"/>
            </a:srgbClr>
          </a:solidFill>
        </p:spPr>
        <p:txBody>
          <a:bodyPr/>
          <a:lstStyle/>
          <a:p>
            <a:endParaRPr/>
          </a:p>
        </p:txBody>
      </p:sp>
      <p:sp>
        <p:nvSpPr>
          <p:cNvPr id="454" name="pt9">
            <a:extLst>
              <a:ext uri="{FF2B5EF4-FFF2-40B4-BE49-F238E27FC236}">
                <a16:creationId xmlns:a16="http://schemas.microsoft.com/office/drawing/2014/main" id="{1DBD7D17-7F3F-5A4F-85FB-3A4268F92373}"/>
              </a:ext>
            </a:extLst>
          </p:cNvPr>
          <p:cNvSpPr/>
          <p:nvPr/>
        </p:nvSpPr>
        <p:spPr>
          <a:xfrm>
            <a:off x="7753984" y="6498231"/>
            <a:ext cx="117405" cy="117405"/>
          </a:xfrm>
          <a:prstGeom prst="ellipse">
            <a:avLst/>
          </a:prstGeom>
          <a:ln w="9000" cap="rnd">
            <a:solidFill>
              <a:srgbClr val="0000FF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455" name="pl10">
            <a:extLst>
              <a:ext uri="{FF2B5EF4-FFF2-40B4-BE49-F238E27FC236}">
                <a16:creationId xmlns:a16="http://schemas.microsoft.com/office/drawing/2014/main" id="{6B6B6F02-0BB4-7F4F-A611-AB871789B65D}"/>
              </a:ext>
            </a:extLst>
          </p:cNvPr>
          <p:cNvSpPr/>
          <p:nvPr/>
        </p:nvSpPr>
        <p:spPr>
          <a:xfrm>
            <a:off x="7096559" y="5839287"/>
            <a:ext cx="114516" cy="0"/>
          </a:xfrm>
          <a:custGeom>
            <a:avLst/>
            <a:gdLst/>
            <a:ahLst/>
            <a:cxnLst/>
            <a:rect l="0" t="0" r="0" b="0"/>
            <a:pathLst>
              <a:path w="114516">
                <a:moveTo>
                  <a:pt x="0" y="0"/>
                </a:moveTo>
                <a:lnTo>
                  <a:pt x="114516" y="0"/>
                </a:lnTo>
              </a:path>
            </a:pathLst>
          </a:custGeom>
          <a:ln w="27101" cap="flat">
            <a:solidFill>
              <a:srgbClr val="0000FF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456" name="pl11">
            <a:extLst>
              <a:ext uri="{FF2B5EF4-FFF2-40B4-BE49-F238E27FC236}">
                <a16:creationId xmlns:a16="http://schemas.microsoft.com/office/drawing/2014/main" id="{7F87387A-F9FF-8E44-BC72-4AE9EDD5CB42}"/>
              </a:ext>
            </a:extLst>
          </p:cNvPr>
          <p:cNvSpPr/>
          <p:nvPr/>
        </p:nvSpPr>
        <p:spPr>
          <a:xfrm>
            <a:off x="7153817" y="5839287"/>
            <a:ext cx="0" cy="196090"/>
          </a:xfrm>
          <a:custGeom>
            <a:avLst/>
            <a:gdLst/>
            <a:ahLst/>
            <a:cxnLst/>
            <a:rect l="0" t="0" r="0" b="0"/>
            <a:pathLst>
              <a:path h="196090">
                <a:moveTo>
                  <a:pt x="0" y="0"/>
                </a:moveTo>
                <a:lnTo>
                  <a:pt x="0" y="196090"/>
                </a:lnTo>
              </a:path>
            </a:pathLst>
          </a:custGeom>
          <a:ln w="27101" cap="flat">
            <a:solidFill>
              <a:srgbClr val="0000FF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457" name="pl12">
            <a:extLst>
              <a:ext uri="{FF2B5EF4-FFF2-40B4-BE49-F238E27FC236}">
                <a16:creationId xmlns:a16="http://schemas.microsoft.com/office/drawing/2014/main" id="{BC323FF3-8254-BA44-A859-7030587D751D}"/>
              </a:ext>
            </a:extLst>
          </p:cNvPr>
          <p:cNvSpPr/>
          <p:nvPr/>
        </p:nvSpPr>
        <p:spPr>
          <a:xfrm>
            <a:off x="7096559" y="6035378"/>
            <a:ext cx="114516" cy="0"/>
          </a:xfrm>
          <a:custGeom>
            <a:avLst/>
            <a:gdLst/>
            <a:ahLst/>
            <a:cxnLst/>
            <a:rect l="0" t="0" r="0" b="0"/>
            <a:pathLst>
              <a:path w="114516">
                <a:moveTo>
                  <a:pt x="0" y="0"/>
                </a:moveTo>
                <a:lnTo>
                  <a:pt x="114516" y="0"/>
                </a:lnTo>
              </a:path>
            </a:pathLst>
          </a:custGeom>
          <a:ln w="27101" cap="flat">
            <a:solidFill>
              <a:srgbClr val="0000FF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458" name="pl13">
            <a:extLst>
              <a:ext uri="{FF2B5EF4-FFF2-40B4-BE49-F238E27FC236}">
                <a16:creationId xmlns:a16="http://schemas.microsoft.com/office/drawing/2014/main" id="{1B97B490-33F6-BD4D-97D1-28FC986ACF3C}"/>
              </a:ext>
            </a:extLst>
          </p:cNvPr>
          <p:cNvSpPr/>
          <p:nvPr/>
        </p:nvSpPr>
        <p:spPr>
          <a:xfrm>
            <a:off x="6566720" y="6020522"/>
            <a:ext cx="114516" cy="0"/>
          </a:xfrm>
          <a:custGeom>
            <a:avLst/>
            <a:gdLst/>
            <a:ahLst/>
            <a:cxnLst/>
            <a:rect l="0" t="0" r="0" b="0"/>
            <a:pathLst>
              <a:path w="114516">
                <a:moveTo>
                  <a:pt x="0" y="0"/>
                </a:moveTo>
                <a:lnTo>
                  <a:pt x="114516" y="0"/>
                </a:lnTo>
              </a:path>
            </a:pathLst>
          </a:custGeom>
          <a:ln w="27101" cap="flat">
            <a:solidFill>
              <a:srgbClr val="0000FF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459" name="pl14">
            <a:extLst>
              <a:ext uri="{FF2B5EF4-FFF2-40B4-BE49-F238E27FC236}">
                <a16:creationId xmlns:a16="http://schemas.microsoft.com/office/drawing/2014/main" id="{D5ADF53E-C10D-6D44-8CEA-1729861C7B13}"/>
              </a:ext>
            </a:extLst>
          </p:cNvPr>
          <p:cNvSpPr/>
          <p:nvPr/>
        </p:nvSpPr>
        <p:spPr>
          <a:xfrm>
            <a:off x="6623979" y="6020522"/>
            <a:ext cx="0" cy="208158"/>
          </a:xfrm>
          <a:custGeom>
            <a:avLst/>
            <a:gdLst/>
            <a:ahLst/>
            <a:cxnLst/>
            <a:rect l="0" t="0" r="0" b="0"/>
            <a:pathLst>
              <a:path h="208158">
                <a:moveTo>
                  <a:pt x="0" y="0"/>
                </a:moveTo>
                <a:lnTo>
                  <a:pt x="0" y="208158"/>
                </a:lnTo>
              </a:path>
            </a:pathLst>
          </a:custGeom>
          <a:ln w="27101" cap="flat">
            <a:solidFill>
              <a:srgbClr val="0000FF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460" name="pl15">
            <a:extLst>
              <a:ext uri="{FF2B5EF4-FFF2-40B4-BE49-F238E27FC236}">
                <a16:creationId xmlns:a16="http://schemas.microsoft.com/office/drawing/2014/main" id="{9FA58CCF-B226-2C43-B8B4-9CCEE0FB87FA}"/>
              </a:ext>
            </a:extLst>
          </p:cNvPr>
          <p:cNvSpPr/>
          <p:nvPr/>
        </p:nvSpPr>
        <p:spPr>
          <a:xfrm>
            <a:off x="6566720" y="6228680"/>
            <a:ext cx="114516" cy="0"/>
          </a:xfrm>
          <a:custGeom>
            <a:avLst/>
            <a:gdLst/>
            <a:ahLst/>
            <a:cxnLst/>
            <a:rect l="0" t="0" r="0" b="0"/>
            <a:pathLst>
              <a:path w="114516">
                <a:moveTo>
                  <a:pt x="0" y="0"/>
                </a:moveTo>
                <a:lnTo>
                  <a:pt x="114516" y="0"/>
                </a:lnTo>
              </a:path>
            </a:pathLst>
          </a:custGeom>
          <a:ln w="27101" cap="flat">
            <a:solidFill>
              <a:srgbClr val="0000FF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461" name="pl16">
            <a:extLst>
              <a:ext uri="{FF2B5EF4-FFF2-40B4-BE49-F238E27FC236}">
                <a16:creationId xmlns:a16="http://schemas.microsoft.com/office/drawing/2014/main" id="{98CE6637-BB44-C644-80B8-14C01F8D0AF1}"/>
              </a:ext>
            </a:extLst>
          </p:cNvPr>
          <p:cNvSpPr/>
          <p:nvPr/>
        </p:nvSpPr>
        <p:spPr>
          <a:xfrm>
            <a:off x="8270753" y="6058804"/>
            <a:ext cx="114516" cy="0"/>
          </a:xfrm>
          <a:custGeom>
            <a:avLst/>
            <a:gdLst/>
            <a:ahLst/>
            <a:cxnLst/>
            <a:rect l="0" t="0" r="0" b="0"/>
            <a:pathLst>
              <a:path w="114516">
                <a:moveTo>
                  <a:pt x="0" y="0"/>
                </a:moveTo>
                <a:lnTo>
                  <a:pt x="114516" y="0"/>
                </a:lnTo>
              </a:path>
            </a:pathLst>
          </a:custGeom>
          <a:ln w="27101" cap="flat">
            <a:solidFill>
              <a:srgbClr val="0000FF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462" name="pl17">
            <a:extLst>
              <a:ext uri="{FF2B5EF4-FFF2-40B4-BE49-F238E27FC236}">
                <a16:creationId xmlns:a16="http://schemas.microsoft.com/office/drawing/2014/main" id="{32AF1545-1390-A948-86F1-C87A47802B5E}"/>
              </a:ext>
            </a:extLst>
          </p:cNvPr>
          <p:cNvSpPr/>
          <p:nvPr/>
        </p:nvSpPr>
        <p:spPr>
          <a:xfrm>
            <a:off x="8328011" y="6058804"/>
            <a:ext cx="0" cy="203185"/>
          </a:xfrm>
          <a:custGeom>
            <a:avLst/>
            <a:gdLst/>
            <a:ahLst/>
            <a:cxnLst/>
            <a:rect l="0" t="0" r="0" b="0"/>
            <a:pathLst>
              <a:path h="203185">
                <a:moveTo>
                  <a:pt x="0" y="0"/>
                </a:moveTo>
                <a:lnTo>
                  <a:pt x="0" y="203185"/>
                </a:lnTo>
              </a:path>
            </a:pathLst>
          </a:custGeom>
          <a:ln w="27101" cap="flat">
            <a:solidFill>
              <a:srgbClr val="0000FF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463" name="pl18">
            <a:extLst>
              <a:ext uri="{FF2B5EF4-FFF2-40B4-BE49-F238E27FC236}">
                <a16:creationId xmlns:a16="http://schemas.microsoft.com/office/drawing/2014/main" id="{6BEEBFC3-AEC0-4446-BB8F-91978D6A4B59}"/>
              </a:ext>
            </a:extLst>
          </p:cNvPr>
          <p:cNvSpPr/>
          <p:nvPr/>
        </p:nvSpPr>
        <p:spPr>
          <a:xfrm>
            <a:off x="8270753" y="6261989"/>
            <a:ext cx="114516" cy="0"/>
          </a:xfrm>
          <a:custGeom>
            <a:avLst/>
            <a:gdLst/>
            <a:ahLst/>
            <a:cxnLst/>
            <a:rect l="0" t="0" r="0" b="0"/>
            <a:pathLst>
              <a:path w="114516">
                <a:moveTo>
                  <a:pt x="0" y="0"/>
                </a:moveTo>
                <a:lnTo>
                  <a:pt x="114516" y="0"/>
                </a:lnTo>
              </a:path>
            </a:pathLst>
          </a:custGeom>
          <a:ln w="27101" cap="flat">
            <a:solidFill>
              <a:srgbClr val="0000FF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464" name="pl19">
            <a:extLst>
              <a:ext uri="{FF2B5EF4-FFF2-40B4-BE49-F238E27FC236}">
                <a16:creationId xmlns:a16="http://schemas.microsoft.com/office/drawing/2014/main" id="{8EC95835-55D2-0142-8C37-3762A009B241}"/>
              </a:ext>
            </a:extLst>
          </p:cNvPr>
          <p:cNvSpPr/>
          <p:nvPr/>
        </p:nvSpPr>
        <p:spPr>
          <a:xfrm>
            <a:off x="7755428" y="6455844"/>
            <a:ext cx="114516" cy="0"/>
          </a:xfrm>
          <a:custGeom>
            <a:avLst/>
            <a:gdLst/>
            <a:ahLst/>
            <a:cxnLst/>
            <a:rect l="0" t="0" r="0" b="0"/>
            <a:pathLst>
              <a:path w="114516">
                <a:moveTo>
                  <a:pt x="0" y="0"/>
                </a:moveTo>
                <a:lnTo>
                  <a:pt x="114516" y="0"/>
                </a:lnTo>
              </a:path>
            </a:pathLst>
          </a:custGeom>
          <a:ln w="27101" cap="flat">
            <a:solidFill>
              <a:srgbClr val="0000FF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465" name="pl20">
            <a:extLst>
              <a:ext uri="{FF2B5EF4-FFF2-40B4-BE49-F238E27FC236}">
                <a16:creationId xmlns:a16="http://schemas.microsoft.com/office/drawing/2014/main" id="{BBD736BD-2336-044B-9D57-4871F95B98F0}"/>
              </a:ext>
            </a:extLst>
          </p:cNvPr>
          <p:cNvSpPr/>
          <p:nvPr/>
        </p:nvSpPr>
        <p:spPr>
          <a:xfrm>
            <a:off x="7812686" y="6455844"/>
            <a:ext cx="0" cy="202178"/>
          </a:xfrm>
          <a:custGeom>
            <a:avLst/>
            <a:gdLst/>
            <a:ahLst/>
            <a:cxnLst/>
            <a:rect l="0" t="0" r="0" b="0"/>
            <a:pathLst>
              <a:path h="202178">
                <a:moveTo>
                  <a:pt x="0" y="0"/>
                </a:moveTo>
                <a:lnTo>
                  <a:pt x="0" y="202178"/>
                </a:lnTo>
              </a:path>
            </a:pathLst>
          </a:custGeom>
          <a:ln w="27101" cap="flat">
            <a:solidFill>
              <a:srgbClr val="0000FF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466" name="pl21">
            <a:extLst>
              <a:ext uri="{FF2B5EF4-FFF2-40B4-BE49-F238E27FC236}">
                <a16:creationId xmlns:a16="http://schemas.microsoft.com/office/drawing/2014/main" id="{F7F5A030-5F5C-E941-9219-05AAA2EFE7D9}"/>
              </a:ext>
            </a:extLst>
          </p:cNvPr>
          <p:cNvSpPr/>
          <p:nvPr/>
        </p:nvSpPr>
        <p:spPr>
          <a:xfrm>
            <a:off x="7755428" y="6658023"/>
            <a:ext cx="114516" cy="0"/>
          </a:xfrm>
          <a:custGeom>
            <a:avLst/>
            <a:gdLst/>
            <a:ahLst/>
            <a:cxnLst/>
            <a:rect l="0" t="0" r="0" b="0"/>
            <a:pathLst>
              <a:path w="114516">
                <a:moveTo>
                  <a:pt x="0" y="0"/>
                </a:moveTo>
                <a:lnTo>
                  <a:pt x="114516" y="0"/>
                </a:lnTo>
              </a:path>
            </a:pathLst>
          </a:custGeom>
          <a:ln w="27101" cap="flat">
            <a:solidFill>
              <a:srgbClr val="0000FF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467" name="pt24">
            <a:extLst>
              <a:ext uri="{FF2B5EF4-FFF2-40B4-BE49-F238E27FC236}">
                <a16:creationId xmlns:a16="http://schemas.microsoft.com/office/drawing/2014/main" id="{488DF196-2592-2C40-953E-8F7E4BF53AE5}"/>
              </a:ext>
            </a:extLst>
          </p:cNvPr>
          <p:cNvSpPr/>
          <p:nvPr/>
        </p:nvSpPr>
        <p:spPr>
          <a:xfrm>
            <a:off x="9784547" y="6244812"/>
            <a:ext cx="117405" cy="117405"/>
          </a:xfrm>
          <a:prstGeom prst="ellipse">
            <a:avLst/>
          </a:prstGeom>
          <a:solidFill>
            <a:srgbClr val="0000FF">
              <a:alpha val="100000"/>
            </a:srgbClr>
          </a:solidFill>
        </p:spPr>
        <p:txBody>
          <a:bodyPr/>
          <a:lstStyle/>
          <a:p>
            <a:endParaRPr/>
          </a:p>
        </p:txBody>
      </p:sp>
      <p:sp>
        <p:nvSpPr>
          <p:cNvPr id="468" name="pt25">
            <a:extLst>
              <a:ext uri="{FF2B5EF4-FFF2-40B4-BE49-F238E27FC236}">
                <a16:creationId xmlns:a16="http://schemas.microsoft.com/office/drawing/2014/main" id="{2CA1EBD2-370C-344F-A6B9-B0F58125D13F}"/>
              </a:ext>
            </a:extLst>
          </p:cNvPr>
          <p:cNvSpPr/>
          <p:nvPr/>
        </p:nvSpPr>
        <p:spPr>
          <a:xfrm>
            <a:off x="9269222" y="6568966"/>
            <a:ext cx="117405" cy="117405"/>
          </a:xfrm>
          <a:prstGeom prst="ellipse">
            <a:avLst/>
          </a:prstGeom>
          <a:ln w="9000" cap="rnd">
            <a:solidFill>
              <a:srgbClr val="0000FF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469" name="pt26">
            <a:extLst>
              <a:ext uri="{FF2B5EF4-FFF2-40B4-BE49-F238E27FC236}">
                <a16:creationId xmlns:a16="http://schemas.microsoft.com/office/drawing/2014/main" id="{0BF9D4C8-A3F3-384D-9476-B258F407F20B}"/>
              </a:ext>
            </a:extLst>
          </p:cNvPr>
          <p:cNvSpPr/>
          <p:nvPr/>
        </p:nvSpPr>
        <p:spPr>
          <a:xfrm>
            <a:off x="10973254" y="6661604"/>
            <a:ext cx="117405" cy="117405"/>
          </a:xfrm>
          <a:prstGeom prst="ellipse">
            <a:avLst/>
          </a:prstGeom>
          <a:solidFill>
            <a:srgbClr val="0000FF">
              <a:alpha val="100000"/>
            </a:srgbClr>
          </a:solidFill>
        </p:spPr>
        <p:txBody>
          <a:bodyPr/>
          <a:lstStyle/>
          <a:p>
            <a:endParaRPr/>
          </a:p>
        </p:txBody>
      </p:sp>
      <p:sp>
        <p:nvSpPr>
          <p:cNvPr id="470" name="pt27">
            <a:extLst>
              <a:ext uri="{FF2B5EF4-FFF2-40B4-BE49-F238E27FC236}">
                <a16:creationId xmlns:a16="http://schemas.microsoft.com/office/drawing/2014/main" id="{5AA1E600-064B-9D4E-98C2-02F62E78EA07}"/>
              </a:ext>
            </a:extLst>
          </p:cNvPr>
          <p:cNvSpPr/>
          <p:nvPr/>
        </p:nvSpPr>
        <p:spPr>
          <a:xfrm>
            <a:off x="10457930" y="6835911"/>
            <a:ext cx="117405" cy="117405"/>
          </a:xfrm>
          <a:prstGeom prst="ellipse">
            <a:avLst/>
          </a:prstGeom>
          <a:ln w="9000" cap="rnd">
            <a:solidFill>
              <a:srgbClr val="0000FF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471" name="pl28">
            <a:extLst>
              <a:ext uri="{FF2B5EF4-FFF2-40B4-BE49-F238E27FC236}">
                <a16:creationId xmlns:a16="http://schemas.microsoft.com/office/drawing/2014/main" id="{575BAF7D-ED6B-5C4F-975B-7D6D0D5ABB47}"/>
              </a:ext>
            </a:extLst>
          </p:cNvPr>
          <p:cNvSpPr/>
          <p:nvPr/>
        </p:nvSpPr>
        <p:spPr>
          <a:xfrm>
            <a:off x="9785991" y="6203351"/>
            <a:ext cx="114516" cy="0"/>
          </a:xfrm>
          <a:custGeom>
            <a:avLst/>
            <a:gdLst/>
            <a:ahLst/>
            <a:cxnLst/>
            <a:rect l="0" t="0" r="0" b="0"/>
            <a:pathLst>
              <a:path w="114516">
                <a:moveTo>
                  <a:pt x="0" y="0"/>
                </a:moveTo>
                <a:lnTo>
                  <a:pt x="114516" y="0"/>
                </a:lnTo>
              </a:path>
            </a:pathLst>
          </a:custGeom>
          <a:ln w="27101" cap="flat">
            <a:solidFill>
              <a:srgbClr val="0000FF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472" name="pl29">
            <a:extLst>
              <a:ext uri="{FF2B5EF4-FFF2-40B4-BE49-F238E27FC236}">
                <a16:creationId xmlns:a16="http://schemas.microsoft.com/office/drawing/2014/main" id="{C1E5B9E4-C64D-FE47-B18C-2D4A09886717}"/>
              </a:ext>
            </a:extLst>
          </p:cNvPr>
          <p:cNvSpPr/>
          <p:nvPr/>
        </p:nvSpPr>
        <p:spPr>
          <a:xfrm>
            <a:off x="9843249" y="6203351"/>
            <a:ext cx="0" cy="200327"/>
          </a:xfrm>
          <a:custGeom>
            <a:avLst/>
            <a:gdLst/>
            <a:ahLst/>
            <a:cxnLst/>
            <a:rect l="0" t="0" r="0" b="0"/>
            <a:pathLst>
              <a:path h="200327">
                <a:moveTo>
                  <a:pt x="0" y="0"/>
                </a:moveTo>
                <a:lnTo>
                  <a:pt x="0" y="200327"/>
                </a:lnTo>
              </a:path>
            </a:pathLst>
          </a:custGeom>
          <a:ln w="27101" cap="flat">
            <a:solidFill>
              <a:srgbClr val="0000FF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473" name="pl30">
            <a:extLst>
              <a:ext uri="{FF2B5EF4-FFF2-40B4-BE49-F238E27FC236}">
                <a16:creationId xmlns:a16="http://schemas.microsoft.com/office/drawing/2014/main" id="{39485330-E829-6F4F-9BCA-E455FACE31CF}"/>
              </a:ext>
            </a:extLst>
          </p:cNvPr>
          <p:cNvSpPr/>
          <p:nvPr/>
        </p:nvSpPr>
        <p:spPr>
          <a:xfrm>
            <a:off x="9785991" y="6403678"/>
            <a:ext cx="114516" cy="0"/>
          </a:xfrm>
          <a:custGeom>
            <a:avLst/>
            <a:gdLst/>
            <a:ahLst/>
            <a:cxnLst/>
            <a:rect l="0" t="0" r="0" b="0"/>
            <a:pathLst>
              <a:path w="114516">
                <a:moveTo>
                  <a:pt x="0" y="0"/>
                </a:moveTo>
                <a:lnTo>
                  <a:pt x="114516" y="0"/>
                </a:lnTo>
              </a:path>
            </a:pathLst>
          </a:custGeom>
          <a:ln w="27101" cap="flat">
            <a:solidFill>
              <a:srgbClr val="0000FF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474" name="pl31">
            <a:extLst>
              <a:ext uri="{FF2B5EF4-FFF2-40B4-BE49-F238E27FC236}">
                <a16:creationId xmlns:a16="http://schemas.microsoft.com/office/drawing/2014/main" id="{B835F7B5-83AC-8744-818A-2B4BBA477042}"/>
              </a:ext>
            </a:extLst>
          </p:cNvPr>
          <p:cNvSpPr/>
          <p:nvPr/>
        </p:nvSpPr>
        <p:spPr>
          <a:xfrm>
            <a:off x="9270666" y="6525746"/>
            <a:ext cx="114516" cy="0"/>
          </a:xfrm>
          <a:custGeom>
            <a:avLst/>
            <a:gdLst/>
            <a:ahLst/>
            <a:cxnLst/>
            <a:rect l="0" t="0" r="0" b="0"/>
            <a:pathLst>
              <a:path w="114516">
                <a:moveTo>
                  <a:pt x="0" y="0"/>
                </a:moveTo>
                <a:lnTo>
                  <a:pt x="114516" y="0"/>
                </a:lnTo>
              </a:path>
            </a:pathLst>
          </a:custGeom>
          <a:ln w="27101" cap="flat">
            <a:solidFill>
              <a:srgbClr val="0000FF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475" name="pl32">
            <a:extLst>
              <a:ext uri="{FF2B5EF4-FFF2-40B4-BE49-F238E27FC236}">
                <a16:creationId xmlns:a16="http://schemas.microsoft.com/office/drawing/2014/main" id="{F307B006-A68E-3D43-9B4E-224125033EDC}"/>
              </a:ext>
            </a:extLst>
          </p:cNvPr>
          <p:cNvSpPr/>
          <p:nvPr/>
        </p:nvSpPr>
        <p:spPr>
          <a:xfrm>
            <a:off x="9327925" y="6525746"/>
            <a:ext cx="0" cy="203843"/>
          </a:xfrm>
          <a:custGeom>
            <a:avLst/>
            <a:gdLst/>
            <a:ahLst/>
            <a:cxnLst/>
            <a:rect l="0" t="0" r="0" b="0"/>
            <a:pathLst>
              <a:path h="203843">
                <a:moveTo>
                  <a:pt x="0" y="0"/>
                </a:moveTo>
                <a:lnTo>
                  <a:pt x="0" y="203843"/>
                </a:lnTo>
              </a:path>
            </a:pathLst>
          </a:custGeom>
          <a:ln w="27101" cap="flat">
            <a:solidFill>
              <a:srgbClr val="0000FF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476" name="pl33">
            <a:extLst>
              <a:ext uri="{FF2B5EF4-FFF2-40B4-BE49-F238E27FC236}">
                <a16:creationId xmlns:a16="http://schemas.microsoft.com/office/drawing/2014/main" id="{6F343F7E-0558-F14D-8E83-F4CEF0E63837}"/>
              </a:ext>
            </a:extLst>
          </p:cNvPr>
          <p:cNvSpPr/>
          <p:nvPr/>
        </p:nvSpPr>
        <p:spPr>
          <a:xfrm>
            <a:off x="9270666" y="6729590"/>
            <a:ext cx="114516" cy="0"/>
          </a:xfrm>
          <a:custGeom>
            <a:avLst/>
            <a:gdLst/>
            <a:ahLst/>
            <a:cxnLst/>
            <a:rect l="0" t="0" r="0" b="0"/>
            <a:pathLst>
              <a:path w="114516">
                <a:moveTo>
                  <a:pt x="0" y="0"/>
                </a:moveTo>
                <a:lnTo>
                  <a:pt x="114516" y="0"/>
                </a:lnTo>
              </a:path>
            </a:pathLst>
          </a:custGeom>
          <a:ln w="27101" cap="flat">
            <a:solidFill>
              <a:srgbClr val="0000FF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477" name="pl34">
            <a:extLst>
              <a:ext uri="{FF2B5EF4-FFF2-40B4-BE49-F238E27FC236}">
                <a16:creationId xmlns:a16="http://schemas.microsoft.com/office/drawing/2014/main" id="{19C99AD7-D2DC-6341-B602-A149F7784F3E}"/>
              </a:ext>
            </a:extLst>
          </p:cNvPr>
          <p:cNvSpPr/>
          <p:nvPr/>
        </p:nvSpPr>
        <p:spPr>
          <a:xfrm>
            <a:off x="10974699" y="6623506"/>
            <a:ext cx="114516" cy="0"/>
          </a:xfrm>
          <a:custGeom>
            <a:avLst/>
            <a:gdLst/>
            <a:ahLst/>
            <a:cxnLst/>
            <a:rect l="0" t="0" r="0" b="0"/>
            <a:pathLst>
              <a:path w="114516">
                <a:moveTo>
                  <a:pt x="0" y="0"/>
                </a:moveTo>
                <a:lnTo>
                  <a:pt x="114516" y="0"/>
                </a:lnTo>
              </a:path>
            </a:pathLst>
          </a:custGeom>
          <a:ln w="27101" cap="flat">
            <a:solidFill>
              <a:srgbClr val="0000FF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478" name="pl35">
            <a:extLst>
              <a:ext uri="{FF2B5EF4-FFF2-40B4-BE49-F238E27FC236}">
                <a16:creationId xmlns:a16="http://schemas.microsoft.com/office/drawing/2014/main" id="{B9B26448-E3B8-4943-A69F-C51480517D4C}"/>
              </a:ext>
            </a:extLst>
          </p:cNvPr>
          <p:cNvSpPr/>
          <p:nvPr/>
        </p:nvSpPr>
        <p:spPr>
          <a:xfrm>
            <a:off x="11031957" y="6623506"/>
            <a:ext cx="0" cy="193601"/>
          </a:xfrm>
          <a:custGeom>
            <a:avLst/>
            <a:gdLst/>
            <a:ahLst/>
            <a:cxnLst/>
            <a:rect l="0" t="0" r="0" b="0"/>
            <a:pathLst>
              <a:path h="193601">
                <a:moveTo>
                  <a:pt x="0" y="0"/>
                </a:moveTo>
                <a:lnTo>
                  <a:pt x="0" y="193601"/>
                </a:lnTo>
              </a:path>
            </a:pathLst>
          </a:custGeom>
          <a:ln w="27101" cap="flat">
            <a:solidFill>
              <a:srgbClr val="0000FF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479" name="pl36">
            <a:extLst>
              <a:ext uri="{FF2B5EF4-FFF2-40B4-BE49-F238E27FC236}">
                <a16:creationId xmlns:a16="http://schemas.microsoft.com/office/drawing/2014/main" id="{5222401F-0E6B-A04F-ACDD-6F0C5CADF42C}"/>
              </a:ext>
            </a:extLst>
          </p:cNvPr>
          <p:cNvSpPr/>
          <p:nvPr/>
        </p:nvSpPr>
        <p:spPr>
          <a:xfrm>
            <a:off x="10974699" y="6817107"/>
            <a:ext cx="114516" cy="0"/>
          </a:xfrm>
          <a:custGeom>
            <a:avLst/>
            <a:gdLst/>
            <a:ahLst/>
            <a:cxnLst/>
            <a:rect l="0" t="0" r="0" b="0"/>
            <a:pathLst>
              <a:path w="114516">
                <a:moveTo>
                  <a:pt x="0" y="0"/>
                </a:moveTo>
                <a:lnTo>
                  <a:pt x="114516" y="0"/>
                </a:lnTo>
              </a:path>
            </a:pathLst>
          </a:custGeom>
          <a:ln w="27101" cap="flat">
            <a:solidFill>
              <a:srgbClr val="0000FF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480" name="pl37">
            <a:extLst>
              <a:ext uri="{FF2B5EF4-FFF2-40B4-BE49-F238E27FC236}">
                <a16:creationId xmlns:a16="http://schemas.microsoft.com/office/drawing/2014/main" id="{3531B3FB-881D-A046-86C4-CE58AB342582}"/>
              </a:ext>
            </a:extLst>
          </p:cNvPr>
          <p:cNvSpPr/>
          <p:nvPr/>
        </p:nvSpPr>
        <p:spPr>
          <a:xfrm>
            <a:off x="10459374" y="6790789"/>
            <a:ext cx="114516" cy="0"/>
          </a:xfrm>
          <a:custGeom>
            <a:avLst/>
            <a:gdLst/>
            <a:ahLst/>
            <a:cxnLst/>
            <a:rect l="0" t="0" r="0" b="0"/>
            <a:pathLst>
              <a:path w="114516">
                <a:moveTo>
                  <a:pt x="0" y="0"/>
                </a:moveTo>
                <a:lnTo>
                  <a:pt x="114516" y="0"/>
                </a:lnTo>
              </a:path>
            </a:pathLst>
          </a:custGeom>
          <a:ln w="27101" cap="flat">
            <a:solidFill>
              <a:srgbClr val="0000FF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481" name="pl38">
            <a:extLst>
              <a:ext uri="{FF2B5EF4-FFF2-40B4-BE49-F238E27FC236}">
                <a16:creationId xmlns:a16="http://schemas.microsoft.com/office/drawing/2014/main" id="{037F3EF4-628A-AD44-819B-E9B4F2C43833}"/>
              </a:ext>
            </a:extLst>
          </p:cNvPr>
          <p:cNvSpPr/>
          <p:nvPr/>
        </p:nvSpPr>
        <p:spPr>
          <a:xfrm>
            <a:off x="10516632" y="6790789"/>
            <a:ext cx="0" cy="207648"/>
          </a:xfrm>
          <a:custGeom>
            <a:avLst/>
            <a:gdLst/>
            <a:ahLst/>
            <a:cxnLst/>
            <a:rect l="0" t="0" r="0" b="0"/>
            <a:pathLst>
              <a:path h="207648">
                <a:moveTo>
                  <a:pt x="0" y="0"/>
                </a:moveTo>
                <a:lnTo>
                  <a:pt x="0" y="207648"/>
                </a:lnTo>
              </a:path>
            </a:pathLst>
          </a:custGeom>
          <a:ln w="27101" cap="flat">
            <a:solidFill>
              <a:srgbClr val="0000FF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482" name="pl39">
            <a:extLst>
              <a:ext uri="{FF2B5EF4-FFF2-40B4-BE49-F238E27FC236}">
                <a16:creationId xmlns:a16="http://schemas.microsoft.com/office/drawing/2014/main" id="{CF888DE7-34E0-4844-80C4-174681283B5C}"/>
              </a:ext>
            </a:extLst>
          </p:cNvPr>
          <p:cNvSpPr/>
          <p:nvPr/>
        </p:nvSpPr>
        <p:spPr>
          <a:xfrm>
            <a:off x="10459374" y="6998437"/>
            <a:ext cx="114516" cy="0"/>
          </a:xfrm>
          <a:custGeom>
            <a:avLst/>
            <a:gdLst/>
            <a:ahLst/>
            <a:cxnLst/>
            <a:rect l="0" t="0" r="0" b="0"/>
            <a:pathLst>
              <a:path w="114516">
                <a:moveTo>
                  <a:pt x="0" y="0"/>
                </a:moveTo>
                <a:lnTo>
                  <a:pt x="114516" y="0"/>
                </a:lnTo>
              </a:path>
            </a:pathLst>
          </a:custGeom>
          <a:ln w="27101" cap="flat">
            <a:solidFill>
              <a:srgbClr val="0000FF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483" name="pl55">
            <a:extLst>
              <a:ext uri="{FF2B5EF4-FFF2-40B4-BE49-F238E27FC236}">
                <a16:creationId xmlns:a16="http://schemas.microsoft.com/office/drawing/2014/main" id="{4B283D25-5EDE-784B-8329-D68FB8547AF6}"/>
              </a:ext>
            </a:extLst>
          </p:cNvPr>
          <p:cNvSpPr/>
          <p:nvPr/>
        </p:nvSpPr>
        <p:spPr>
          <a:xfrm>
            <a:off x="11490422" y="6869390"/>
            <a:ext cx="63262" cy="0"/>
          </a:xfrm>
          <a:custGeom>
            <a:avLst/>
            <a:gdLst/>
            <a:ahLst/>
            <a:cxnLst/>
            <a:rect l="0" t="0" r="0" b="0"/>
            <a:pathLst>
              <a:path w="63262">
                <a:moveTo>
                  <a:pt x="0" y="0"/>
                </a:moveTo>
                <a:lnTo>
                  <a:pt x="63262" y="0"/>
                </a:lnTo>
              </a:path>
            </a:pathLst>
          </a:custGeom>
          <a:ln w="24637" cap="flat">
            <a:solidFill>
              <a:srgbClr val="333333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484" name="pl56">
            <a:extLst>
              <a:ext uri="{FF2B5EF4-FFF2-40B4-BE49-F238E27FC236}">
                <a16:creationId xmlns:a16="http://schemas.microsoft.com/office/drawing/2014/main" id="{DB29CCF2-B1E3-7D41-BDD9-CD1FA57C6132}"/>
              </a:ext>
            </a:extLst>
          </p:cNvPr>
          <p:cNvSpPr/>
          <p:nvPr/>
        </p:nvSpPr>
        <p:spPr>
          <a:xfrm>
            <a:off x="11490422" y="6335028"/>
            <a:ext cx="63262" cy="0"/>
          </a:xfrm>
          <a:custGeom>
            <a:avLst/>
            <a:gdLst/>
            <a:ahLst/>
            <a:cxnLst/>
            <a:rect l="0" t="0" r="0" b="0"/>
            <a:pathLst>
              <a:path w="63262">
                <a:moveTo>
                  <a:pt x="0" y="0"/>
                </a:moveTo>
                <a:lnTo>
                  <a:pt x="63262" y="0"/>
                </a:lnTo>
              </a:path>
            </a:pathLst>
          </a:custGeom>
          <a:ln w="24637" cap="flat">
            <a:solidFill>
              <a:srgbClr val="333333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485" name="pl57">
            <a:extLst>
              <a:ext uri="{FF2B5EF4-FFF2-40B4-BE49-F238E27FC236}">
                <a16:creationId xmlns:a16="http://schemas.microsoft.com/office/drawing/2014/main" id="{F2A9FD87-CAB5-624E-93DB-A3261D1C3A3F}"/>
              </a:ext>
            </a:extLst>
          </p:cNvPr>
          <p:cNvSpPr/>
          <p:nvPr/>
        </p:nvSpPr>
        <p:spPr>
          <a:xfrm>
            <a:off x="11490422" y="5800667"/>
            <a:ext cx="63262" cy="0"/>
          </a:xfrm>
          <a:custGeom>
            <a:avLst/>
            <a:gdLst/>
            <a:ahLst/>
            <a:cxnLst/>
            <a:rect l="0" t="0" r="0" b="0"/>
            <a:pathLst>
              <a:path w="63262">
                <a:moveTo>
                  <a:pt x="0" y="0"/>
                </a:moveTo>
                <a:lnTo>
                  <a:pt x="63262" y="0"/>
                </a:lnTo>
              </a:path>
            </a:pathLst>
          </a:custGeom>
          <a:ln w="24637" cap="flat">
            <a:solidFill>
              <a:srgbClr val="333333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486" name="tx60">
            <a:extLst>
              <a:ext uri="{FF2B5EF4-FFF2-40B4-BE49-F238E27FC236}">
                <a16:creationId xmlns:a16="http://schemas.microsoft.com/office/drawing/2014/main" id="{2ED10E52-8D73-084E-B47C-628FB514FCEF}"/>
              </a:ext>
            </a:extLst>
          </p:cNvPr>
          <p:cNvSpPr/>
          <p:nvPr/>
        </p:nvSpPr>
        <p:spPr>
          <a:xfrm>
            <a:off x="11604295" y="6793487"/>
            <a:ext cx="113010" cy="148629"/>
          </a:xfrm>
          <a:prstGeom prst="rect">
            <a:avLst/>
          </a:prstGeom>
          <a:noFill/>
        </p:spPr>
        <p:txBody>
          <a:bodyPr wrap="none" lIns="0" tIns="0" rIns="0" bIns="0" anchor="ctr" anchorCtr="1"/>
          <a:lstStyle/>
          <a:p>
            <a:pPr marL="0" marR="0" indent="0" algn="l">
              <a:lnSpc>
                <a:spcPts val="1600"/>
              </a:lnSpc>
              <a:spcBef>
                <a:spcPts val="0"/>
              </a:spcBef>
              <a:spcAft>
                <a:spcPts val="0"/>
              </a:spcAft>
            </a:pPr>
            <a:r>
              <a:rPr sz="1600">
                <a:solidFill>
                  <a:srgbClr val="0000FF">
                    <a:alpha val="100000"/>
                  </a:srgbClr>
                </a:solidFill>
                <a:latin typeface="Arial"/>
                <a:cs typeface="Arial"/>
              </a:rPr>
              <a:t>3</a:t>
            </a:r>
          </a:p>
        </p:txBody>
      </p:sp>
      <p:sp>
        <p:nvSpPr>
          <p:cNvPr id="487" name="tx61">
            <a:extLst>
              <a:ext uri="{FF2B5EF4-FFF2-40B4-BE49-F238E27FC236}">
                <a16:creationId xmlns:a16="http://schemas.microsoft.com/office/drawing/2014/main" id="{62AF19A8-77CB-7442-9E9C-F79303981DB1}"/>
              </a:ext>
            </a:extLst>
          </p:cNvPr>
          <p:cNvSpPr/>
          <p:nvPr/>
        </p:nvSpPr>
        <p:spPr>
          <a:xfrm>
            <a:off x="11604295" y="6262301"/>
            <a:ext cx="113010" cy="145454"/>
          </a:xfrm>
          <a:prstGeom prst="rect">
            <a:avLst/>
          </a:prstGeom>
          <a:noFill/>
        </p:spPr>
        <p:txBody>
          <a:bodyPr wrap="none" lIns="0" tIns="0" rIns="0" bIns="0" anchor="ctr" anchorCtr="1"/>
          <a:lstStyle/>
          <a:p>
            <a:pPr marL="0" marR="0" indent="0" algn="l">
              <a:lnSpc>
                <a:spcPts val="1600"/>
              </a:lnSpc>
              <a:spcBef>
                <a:spcPts val="0"/>
              </a:spcBef>
              <a:spcAft>
                <a:spcPts val="0"/>
              </a:spcAft>
            </a:pPr>
            <a:r>
              <a:rPr sz="1600" dirty="0">
                <a:solidFill>
                  <a:srgbClr val="0000FF">
                    <a:alpha val="100000"/>
                  </a:srgbClr>
                </a:solidFill>
                <a:latin typeface="Arial"/>
                <a:cs typeface="Arial"/>
              </a:rPr>
              <a:t>4</a:t>
            </a:r>
          </a:p>
        </p:txBody>
      </p:sp>
      <p:sp>
        <p:nvSpPr>
          <p:cNvPr id="489" name="tx61">
            <a:extLst>
              <a:ext uri="{FF2B5EF4-FFF2-40B4-BE49-F238E27FC236}">
                <a16:creationId xmlns:a16="http://schemas.microsoft.com/office/drawing/2014/main" id="{AF648D6F-CD4E-BE41-97C8-E5007015E207}"/>
              </a:ext>
            </a:extLst>
          </p:cNvPr>
          <p:cNvSpPr/>
          <p:nvPr/>
        </p:nvSpPr>
        <p:spPr>
          <a:xfrm>
            <a:off x="11604295" y="5731115"/>
            <a:ext cx="113010" cy="145454"/>
          </a:xfrm>
          <a:prstGeom prst="rect">
            <a:avLst/>
          </a:prstGeom>
          <a:noFill/>
        </p:spPr>
        <p:txBody>
          <a:bodyPr wrap="none" lIns="0" tIns="0" rIns="0" bIns="0" anchor="ctr" anchorCtr="1"/>
          <a:lstStyle/>
          <a:p>
            <a:pPr marL="0" marR="0" indent="0" algn="l">
              <a:lnSpc>
                <a:spcPts val="16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rgbClr val="0000FF">
                    <a:alpha val="100000"/>
                  </a:srgbClr>
                </a:solidFill>
                <a:latin typeface="Arial"/>
                <a:cs typeface="Arial"/>
              </a:rPr>
              <a:t>5</a:t>
            </a:r>
            <a:endParaRPr sz="1600" dirty="0">
              <a:solidFill>
                <a:srgbClr val="0000FF">
                  <a:alpha val="10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490" name="Rectangle 457">
            <a:extLst>
              <a:ext uri="{FF2B5EF4-FFF2-40B4-BE49-F238E27FC236}">
                <a16:creationId xmlns:a16="http://schemas.microsoft.com/office/drawing/2014/main" id="{A72F8952-B281-6D41-A484-F5BA1961DD5D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10988285" y="6415353"/>
            <a:ext cx="1960473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en-US" altLang="en-US" sz="1900" dirty="0">
                <a:solidFill>
                  <a:srgbClr val="0000FF"/>
                </a:solidFill>
              </a:rPr>
              <a:t>P2 amplitude</a:t>
            </a:r>
            <a:r>
              <a:rPr lang="en-US" altLang="en-US" sz="1900" dirty="0">
                <a:solidFill>
                  <a:srgbClr val="3145FF"/>
                </a:solidFill>
              </a:rPr>
              <a:t> </a:t>
            </a:r>
            <a:r>
              <a:rPr lang="en-US" altLang="en-US" dirty="0">
                <a:solidFill>
                  <a:srgbClr val="3145FF"/>
                </a:solidFill>
              </a:rPr>
              <a:t>(µV)</a:t>
            </a:r>
          </a:p>
        </p:txBody>
      </p:sp>
      <p:sp>
        <p:nvSpPr>
          <p:cNvPr id="492" name="Line 353">
            <a:extLst>
              <a:ext uri="{FF2B5EF4-FFF2-40B4-BE49-F238E27FC236}">
                <a16:creationId xmlns:a16="http://schemas.microsoft.com/office/drawing/2014/main" id="{CFA9DFA9-56BC-0B40-A7B7-5E2A7F0176E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269558" y="5979176"/>
            <a:ext cx="407455" cy="265635"/>
          </a:xfrm>
          <a:prstGeom prst="line">
            <a:avLst/>
          </a:prstGeom>
          <a:noFill/>
          <a:ln w="19050" cap="flat">
            <a:solidFill>
              <a:srgbClr val="0000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4" name="Line 353">
            <a:extLst>
              <a:ext uri="{FF2B5EF4-FFF2-40B4-BE49-F238E27FC236}">
                <a16:creationId xmlns:a16="http://schemas.microsoft.com/office/drawing/2014/main" id="{2C51AB40-B1F0-4C4D-9243-AF95DD3E6404}"/>
              </a:ext>
            </a:extLst>
          </p:cNvPr>
          <p:cNvSpPr>
            <a:spLocks noChangeShapeType="1"/>
          </p:cNvSpPr>
          <p:nvPr/>
        </p:nvSpPr>
        <p:spPr bwMode="auto">
          <a:xfrm>
            <a:off x="1784883" y="5981875"/>
            <a:ext cx="571936" cy="511359"/>
          </a:xfrm>
          <a:prstGeom prst="line">
            <a:avLst/>
          </a:prstGeom>
          <a:noFill/>
          <a:ln w="19050" cap="flat">
            <a:solidFill>
              <a:srgbClr val="0000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5" name="Line 353">
            <a:extLst>
              <a:ext uri="{FF2B5EF4-FFF2-40B4-BE49-F238E27FC236}">
                <a16:creationId xmlns:a16="http://schemas.microsoft.com/office/drawing/2014/main" id="{43DA3B18-3F4A-AB46-AD34-6E346714476A}"/>
              </a:ext>
            </a:extLst>
          </p:cNvPr>
          <p:cNvSpPr>
            <a:spLocks noChangeShapeType="1"/>
          </p:cNvSpPr>
          <p:nvPr/>
        </p:nvSpPr>
        <p:spPr bwMode="auto">
          <a:xfrm>
            <a:off x="2472780" y="6506088"/>
            <a:ext cx="414261" cy="117405"/>
          </a:xfrm>
          <a:prstGeom prst="line">
            <a:avLst/>
          </a:prstGeom>
          <a:noFill/>
          <a:ln w="19050" cap="flat">
            <a:solidFill>
              <a:srgbClr val="0000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6" name="Line 353">
            <a:extLst>
              <a:ext uri="{FF2B5EF4-FFF2-40B4-BE49-F238E27FC236}">
                <a16:creationId xmlns:a16="http://schemas.microsoft.com/office/drawing/2014/main" id="{A19C3CCD-1950-7140-8347-3AE808E9C20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999259" y="6574827"/>
            <a:ext cx="437314" cy="180213"/>
          </a:xfrm>
          <a:prstGeom prst="line">
            <a:avLst/>
          </a:prstGeom>
          <a:noFill/>
          <a:ln w="19050" cap="flat">
            <a:solidFill>
              <a:srgbClr val="0000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7" name="Line 353">
            <a:extLst>
              <a:ext uri="{FF2B5EF4-FFF2-40B4-BE49-F238E27FC236}">
                <a16:creationId xmlns:a16="http://schemas.microsoft.com/office/drawing/2014/main" id="{2F2E7341-413C-BF41-95A9-C000F2ED435C}"/>
              </a:ext>
            </a:extLst>
          </p:cNvPr>
          <p:cNvSpPr>
            <a:spLocks noChangeShapeType="1"/>
          </p:cNvSpPr>
          <p:nvPr/>
        </p:nvSpPr>
        <p:spPr bwMode="auto">
          <a:xfrm>
            <a:off x="4525743" y="6568938"/>
            <a:ext cx="536486" cy="274417"/>
          </a:xfrm>
          <a:prstGeom prst="line">
            <a:avLst/>
          </a:prstGeom>
          <a:noFill/>
          <a:ln w="19050" cap="flat">
            <a:solidFill>
              <a:srgbClr val="0000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8" name="Line 353">
            <a:extLst>
              <a:ext uri="{FF2B5EF4-FFF2-40B4-BE49-F238E27FC236}">
                <a16:creationId xmlns:a16="http://schemas.microsoft.com/office/drawing/2014/main" id="{8AE5592B-92FF-6C47-8174-49A82C78A10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176726" y="6664888"/>
            <a:ext cx="407453" cy="171023"/>
          </a:xfrm>
          <a:prstGeom prst="line">
            <a:avLst/>
          </a:prstGeom>
          <a:noFill/>
          <a:ln w="19050" cap="flat">
            <a:solidFill>
              <a:srgbClr val="0000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9" name="Line 353">
            <a:extLst>
              <a:ext uri="{FF2B5EF4-FFF2-40B4-BE49-F238E27FC236}">
                <a16:creationId xmlns:a16="http://schemas.microsoft.com/office/drawing/2014/main" id="{E1AC59CF-108E-AF47-AA2E-DB19D97D221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682502" y="5940755"/>
            <a:ext cx="432035" cy="178653"/>
          </a:xfrm>
          <a:prstGeom prst="line">
            <a:avLst/>
          </a:prstGeom>
          <a:noFill/>
          <a:ln w="19050" cap="flat">
            <a:solidFill>
              <a:srgbClr val="0000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0" name="Line 353">
            <a:extLst>
              <a:ext uri="{FF2B5EF4-FFF2-40B4-BE49-F238E27FC236}">
                <a16:creationId xmlns:a16="http://schemas.microsoft.com/office/drawing/2014/main" id="{51611F1B-E9E8-154E-A897-D9214C6A4B7F}"/>
              </a:ext>
            </a:extLst>
          </p:cNvPr>
          <p:cNvSpPr>
            <a:spLocks noChangeShapeType="1"/>
          </p:cNvSpPr>
          <p:nvPr/>
        </p:nvSpPr>
        <p:spPr bwMode="auto">
          <a:xfrm>
            <a:off x="7211072" y="5940287"/>
            <a:ext cx="547677" cy="627821"/>
          </a:xfrm>
          <a:prstGeom prst="line">
            <a:avLst/>
          </a:prstGeom>
          <a:noFill/>
          <a:ln w="19050" cap="flat">
            <a:solidFill>
              <a:srgbClr val="0000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1" name="Line 353">
            <a:extLst>
              <a:ext uri="{FF2B5EF4-FFF2-40B4-BE49-F238E27FC236}">
                <a16:creationId xmlns:a16="http://schemas.microsoft.com/office/drawing/2014/main" id="{1109389F-5EC8-B844-8337-FF18D8543F7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873256" y="6148301"/>
            <a:ext cx="400804" cy="419805"/>
          </a:xfrm>
          <a:prstGeom prst="line">
            <a:avLst/>
          </a:prstGeom>
          <a:noFill/>
          <a:ln w="19050" cap="flat">
            <a:solidFill>
              <a:srgbClr val="0000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2" name="Line 353">
            <a:extLst>
              <a:ext uri="{FF2B5EF4-FFF2-40B4-BE49-F238E27FC236}">
                <a16:creationId xmlns:a16="http://schemas.microsoft.com/office/drawing/2014/main" id="{7D053598-C2A6-104D-9BC1-7E38D56D3E1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385181" y="6303086"/>
            <a:ext cx="397919" cy="320406"/>
          </a:xfrm>
          <a:prstGeom prst="line">
            <a:avLst/>
          </a:prstGeom>
          <a:noFill/>
          <a:ln w="19050" cap="flat">
            <a:solidFill>
              <a:srgbClr val="0000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3" name="Line 353">
            <a:extLst>
              <a:ext uri="{FF2B5EF4-FFF2-40B4-BE49-F238E27FC236}">
                <a16:creationId xmlns:a16="http://schemas.microsoft.com/office/drawing/2014/main" id="{D22293BC-3C2C-4F4B-9F42-67037D450CB0}"/>
              </a:ext>
            </a:extLst>
          </p:cNvPr>
          <p:cNvSpPr>
            <a:spLocks noChangeShapeType="1"/>
          </p:cNvSpPr>
          <p:nvPr/>
        </p:nvSpPr>
        <p:spPr bwMode="auto">
          <a:xfrm>
            <a:off x="9900262" y="6303088"/>
            <a:ext cx="557666" cy="586980"/>
          </a:xfrm>
          <a:prstGeom prst="line">
            <a:avLst/>
          </a:prstGeom>
          <a:noFill/>
          <a:ln w="19050" cap="flat">
            <a:solidFill>
              <a:srgbClr val="0000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4" name="Line 353">
            <a:extLst>
              <a:ext uri="{FF2B5EF4-FFF2-40B4-BE49-F238E27FC236}">
                <a16:creationId xmlns:a16="http://schemas.microsoft.com/office/drawing/2014/main" id="{FC673C65-FA86-374B-BD97-4BD2342AA39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0573889" y="6729449"/>
            <a:ext cx="397919" cy="160619"/>
          </a:xfrm>
          <a:prstGeom prst="line">
            <a:avLst/>
          </a:prstGeom>
          <a:noFill/>
          <a:ln w="19050" cap="flat">
            <a:solidFill>
              <a:srgbClr val="0000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3242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C106EB5-C89E-B74F-A75D-30259B6F0F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5399" y="1866546"/>
            <a:ext cx="3241443" cy="614289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136C621-C427-2B45-B9A0-54641CD5E7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1" y="1858108"/>
            <a:ext cx="3257552" cy="6142892"/>
          </a:xfrm>
          <a:prstGeom prst="rect">
            <a:avLst/>
          </a:prstGeom>
        </p:spPr>
      </p:pic>
      <p:sp>
        <p:nvSpPr>
          <p:cNvPr id="4" name="Rectangle 8">
            <a:extLst>
              <a:ext uri="{FF2B5EF4-FFF2-40B4-BE49-F238E27FC236}">
                <a16:creationId xmlns:a16="http://schemas.microsoft.com/office/drawing/2014/main" id="{B34DCC34-77AD-8440-8E75-E1C68B7291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67869" y="2997696"/>
            <a:ext cx="17462" cy="109538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Rectangle 9">
            <a:extLst>
              <a:ext uri="{FF2B5EF4-FFF2-40B4-BE49-F238E27FC236}">
                <a16:creationId xmlns:a16="http://schemas.microsoft.com/office/drawing/2014/main" id="{081B8177-5393-F84B-9C42-6DD632F87C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9934" y="2997696"/>
            <a:ext cx="34925" cy="7938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Rectangle 10">
            <a:extLst>
              <a:ext uri="{FF2B5EF4-FFF2-40B4-BE49-F238E27FC236}">
                <a16:creationId xmlns:a16="http://schemas.microsoft.com/office/drawing/2014/main" id="{A603A968-552E-DF40-B078-AB250C525B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9934" y="3097712"/>
            <a:ext cx="34925" cy="9525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Rectangle 11">
            <a:extLst>
              <a:ext uri="{FF2B5EF4-FFF2-40B4-BE49-F238E27FC236}">
                <a16:creationId xmlns:a16="http://schemas.microsoft.com/office/drawing/2014/main" id="{D7394D50-C763-0E4C-B8ED-6231F254BE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0409" y="3005637"/>
            <a:ext cx="52387" cy="9525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Rectangle 12">
            <a:extLst>
              <a:ext uri="{FF2B5EF4-FFF2-40B4-BE49-F238E27FC236}">
                <a16:creationId xmlns:a16="http://schemas.microsoft.com/office/drawing/2014/main" id="{3E5312DD-98D3-084C-8EDE-D4D0A706F3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0409" y="3088187"/>
            <a:ext cx="52387" cy="9525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Rectangle 13">
            <a:extLst>
              <a:ext uri="{FF2B5EF4-FFF2-40B4-BE49-F238E27FC236}">
                <a16:creationId xmlns:a16="http://schemas.microsoft.com/office/drawing/2014/main" id="{BE388157-62A6-4A42-8F13-FC231CB3A7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42469" y="3015162"/>
            <a:ext cx="69850" cy="9525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Rectangle 14">
            <a:extLst>
              <a:ext uri="{FF2B5EF4-FFF2-40B4-BE49-F238E27FC236}">
                <a16:creationId xmlns:a16="http://schemas.microsoft.com/office/drawing/2014/main" id="{A642F3B4-163C-3940-B2F3-DBD1C572B5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42469" y="3080246"/>
            <a:ext cx="69850" cy="7938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Rectangle 15">
            <a:extLst>
              <a:ext uri="{FF2B5EF4-FFF2-40B4-BE49-F238E27FC236}">
                <a16:creationId xmlns:a16="http://schemas.microsoft.com/office/drawing/2014/main" id="{5A365094-A5A1-8C40-9B37-01EAF6858E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32944" y="3024687"/>
            <a:ext cx="87312" cy="9525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Rectangle 16">
            <a:extLst>
              <a:ext uri="{FF2B5EF4-FFF2-40B4-BE49-F238E27FC236}">
                <a16:creationId xmlns:a16="http://schemas.microsoft.com/office/drawing/2014/main" id="{9EEBD4B4-62BF-1E41-8B61-C70F9438AF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32944" y="3070724"/>
            <a:ext cx="87312" cy="9525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Rectangle 17">
            <a:extLst>
              <a:ext uri="{FF2B5EF4-FFF2-40B4-BE49-F238E27FC236}">
                <a16:creationId xmlns:a16="http://schemas.microsoft.com/office/drawing/2014/main" id="{B050BDB5-747D-584B-AE9C-7BE4B25D20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25009" y="3034212"/>
            <a:ext cx="104775" cy="17463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Rectangle 18">
            <a:extLst>
              <a:ext uri="{FF2B5EF4-FFF2-40B4-BE49-F238E27FC236}">
                <a16:creationId xmlns:a16="http://schemas.microsoft.com/office/drawing/2014/main" id="{223F9905-9837-2B40-9822-8C2E646E60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25009" y="3051671"/>
            <a:ext cx="104775" cy="19050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Rectangle 19">
            <a:extLst>
              <a:ext uri="{FF2B5EF4-FFF2-40B4-BE49-F238E27FC236}">
                <a16:creationId xmlns:a16="http://schemas.microsoft.com/office/drawing/2014/main" id="{8A51C227-CA9D-6244-87C8-6597C6F422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25009" y="3051674"/>
            <a:ext cx="104775" cy="9525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Rectangle 20">
            <a:extLst>
              <a:ext uri="{FF2B5EF4-FFF2-40B4-BE49-F238E27FC236}">
                <a16:creationId xmlns:a16="http://schemas.microsoft.com/office/drawing/2014/main" id="{7C8560FF-2854-0144-A6F6-E3666C9941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25009" y="3042149"/>
            <a:ext cx="104775" cy="9525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Oval 21">
            <a:extLst>
              <a:ext uri="{FF2B5EF4-FFF2-40B4-BE49-F238E27FC236}">
                <a16:creationId xmlns:a16="http://schemas.microsoft.com/office/drawing/2014/main" id="{CF339971-23F0-E941-BAE1-7D1DAA1B36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57737" y="3051671"/>
            <a:ext cx="95250" cy="101600"/>
          </a:xfrm>
          <a:prstGeom prst="ellipse">
            <a:avLst/>
          </a:prstGeom>
          <a:noFill/>
          <a:ln w="9525" cap="rnd">
            <a:solidFill>
              <a:srgbClr val="0000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22">
            <a:extLst>
              <a:ext uri="{FF2B5EF4-FFF2-40B4-BE49-F238E27FC236}">
                <a16:creationId xmlns:a16="http://schemas.microsoft.com/office/drawing/2014/main" id="{EB10AB4C-181E-A04F-8803-89139F2E00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3396" y="3345359"/>
            <a:ext cx="17462" cy="109538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Rectangle 23">
            <a:extLst>
              <a:ext uri="{FF2B5EF4-FFF2-40B4-BE49-F238E27FC236}">
                <a16:creationId xmlns:a16="http://schemas.microsoft.com/office/drawing/2014/main" id="{CA237D95-E8D6-E745-94F1-4685B60F09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93874" y="3345359"/>
            <a:ext cx="34925" cy="7938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Rectangle 24">
            <a:extLst>
              <a:ext uri="{FF2B5EF4-FFF2-40B4-BE49-F238E27FC236}">
                <a16:creationId xmlns:a16="http://schemas.microsoft.com/office/drawing/2014/main" id="{B3F346DF-DDD8-C04E-AC34-C4C754F679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93874" y="3445374"/>
            <a:ext cx="34925" cy="9525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Rectangle 25">
            <a:extLst>
              <a:ext uri="{FF2B5EF4-FFF2-40B4-BE49-F238E27FC236}">
                <a16:creationId xmlns:a16="http://schemas.microsoft.com/office/drawing/2014/main" id="{BEB71594-F4E3-B34B-BD3F-55A08A7A86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85936" y="3353299"/>
            <a:ext cx="52387" cy="9525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Rectangle 26">
            <a:extLst>
              <a:ext uri="{FF2B5EF4-FFF2-40B4-BE49-F238E27FC236}">
                <a16:creationId xmlns:a16="http://schemas.microsoft.com/office/drawing/2014/main" id="{2D905453-123F-5F4A-84A0-9A3455398A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85936" y="3435849"/>
            <a:ext cx="52387" cy="9525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Rectangle 27">
            <a:extLst>
              <a:ext uri="{FF2B5EF4-FFF2-40B4-BE49-F238E27FC236}">
                <a16:creationId xmlns:a16="http://schemas.microsoft.com/office/drawing/2014/main" id="{83C8BB48-D38A-D445-A732-22B145A102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76408" y="3362824"/>
            <a:ext cx="69850" cy="9525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Rectangle 28">
            <a:extLst>
              <a:ext uri="{FF2B5EF4-FFF2-40B4-BE49-F238E27FC236}">
                <a16:creationId xmlns:a16="http://schemas.microsoft.com/office/drawing/2014/main" id="{51424C90-6965-784C-87C6-22D7DF0896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76408" y="3426324"/>
            <a:ext cx="69850" cy="9525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Rectangle 29">
            <a:extLst>
              <a:ext uri="{FF2B5EF4-FFF2-40B4-BE49-F238E27FC236}">
                <a16:creationId xmlns:a16="http://schemas.microsoft.com/office/drawing/2014/main" id="{948CDFBA-CC19-A943-85BE-3D6258FC30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68471" y="3372349"/>
            <a:ext cx="87312" cy="9525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" name="Rectangle 30">
            <a:extLst>
              <a:ext uri="{FF2B5EF4-FFF2-40B4-BE49-F238E27FC236}">
                <a16:creationId xmlns:a16="http://schemas.microsoft.com/office/drawing/2014/main" id="{91A48EC2-8D48-984C-A366-E0CEBFC471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68471" y="3418384"/>
            <a:ext cx="87312" cy="7938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Rectangle 31">
            <a:extLst>
              <a:ext uri="{FF2B5EF4-FFF2-40B4-BE49-F238E27FC236}">
                <a16:creationId xmlns:a16="http://schemas.microsoft.com/office/drawing/2014/main" id="{3B63D5DD-E168-074B-BC50-7EE2FF1592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8946" y="3381874"/>
            <a:ext cx="106362" cy="17463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Rectangle 32">
            <a:extLst>
              <a:ext uri="{FF2B5EF4-FFF2-40B4-BE49-F238E27FC236}">
                <a16:creationId xmlns:a16="http://schemas.microsoft.com/office/drawing/2014/main" id="{3FCBE930-0C11-2E48-B26E-82A16DEB15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8946" y="3399334"/>
            <a:ext cx="106362" cy="19050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Rectangle 33">
            <a:extLst>
              <a:ext uri="{FF2B5EF4-FFF2-40B4-BE49-F238E27FC236}">
                <a16:creationId xmlns:a16="http://schemas.microsoft.com/office/drawing/2014/main" id="{3425558D-67E1-984B-BA63-459D017425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8946" y="3399337"/>
            <a:ext cx="106362" cy="9525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Rectangle 34">
            <a:extLst>
              <a:ext uri="{FF2B5EF4-FFF2-40B4-BE49-F238E27FC236}">
                <a16:creationId xmlns:a16="http://schemas.microsoft.com/office/drawing/2014/main" id="{9E53A654-AADA-C441-8637-D6A33AC3B6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8946" y="3389812"/>
            <a:ext cx="106362" cy="9525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Oval 35">
            <a:extLst>
              <a:ext uri="{FF2B5EF4-FFF2-40B4-BE49-F238E27FC236}">
                <a16:creationId xmlns:a16="http://schemas.microsoft.com/office/drawing/2014/main" id="{A9A71D45-639E-2940-81AC-D373F5E7C3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95116" y="3408862"/>
            <a:ext cx="96837" cy="100013"/>
          </a:xfrm>
          <a:prstGeom prst="ellipse">
            <a:avLst/>
          </a:prstGeom>
          <a:noFill/>
          <a:ln w="9525" cap="rnd">
            <a:solidFill>
              <a:srgbClr val="0000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Line 36">
            <a:extLst>
              <a:ext uri="{FF2B5EF4-FFF2-40B4-BE49-F238E27FC236}">
                <a16:creationId xmlns:a16="http://schemas.microsoft.com/office/drawing/2014/main" id="{1ABE0EDC-0A8D-4142-828A-A56087FE5BA2}"/>
              </a:ext>
            </a:extLst>
          </p:cNvPr>
          <p:cNvSpPr>
            <a:spLocks noChangeShapeType="1"/>
          </p:cNvSpPr>
          <p:nvPr/>
        </p:nvSpPr>
        <p:spPr bwMode="auto">
          <a:xfrm>
            <a:off x="1863094" y="2915146"/>
            <a:ext cx="228600" cy="0"/>
          </a:xfrm>
          <a:prstGeom prst="line">
            <a:avLst/>
          </a:prstGeom>
          <a:noFill/>
          <a:ln w="17463" cap="flat">
            <a:solidFill>
              <a:srgbClr val="0000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" name="Line 37">
            <a:extLst>
              <a:ext uri="{FF2B5EF4-FFF2-40B4-BE49-F238E27FC236}">
                <a16:creationId xmlns:a16="http://schemas.microsoft.com/office/drawing/2014/main" id="{FCE81351-82BD-4C43-A967-B6F11854F4AB}"/>
              </a:ext>
            </a:extLst>
          </p:cNvPr>
          <p:cNvSpPr>
            <a:spLocks noChangeShapeType="1"/>
          </p:cNvSpPr>
          <p:nvPr/>
        </p:nvSpPr>
        <p:spPr bwMode="auto">
          <a:xfrm>
            <a:off x="1977394" y="2915146"/>
            <a:ext cx="0" cy="274638"/>
          </a:xfrm>
          <a:prstGeom prst="line">
            <a:avLst/>
          </a:prstGeom>
          <a:noFill/>
          <a:ln w="17463" cap="flat">
            <a:solidFill>
              <a:srgbClr val="0000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Line 38">
            <a:extLst>
              <a:ext uri="{FF2B5EF4-FFF2-40B4-BE49-F238E27FC236}">
                <a16:creationId xmlns:a16="http://schemas.microsoft.com/office/drawing/2014/main" id="{A0275E5D-C84B-F44F-B87F-9C2107B5488D}"/>
              </a:ext>
            </a:extLst>
          </p:cNvPr>
          <p:cNvSpPr>
            <a:spLocks noChangeShapeType="1"/>
          </p:cNvSpPr>
          <p:nvPr/>
        </p:nvSpPr>
        <p:spPr bwMode="auto">
          <a:xfrm>
            <a:off x="1863094" y="3189784"/>
            <a:ext cx="228600" cy="0"/>
          </a:xfrm>
          <a:prstGeom prst="line">
            <a:avLst/>
          </a:prstGeom>
          <a:noFill/>
          <a:ln w="17463" cap="flat">
            <a:solidFill>
              <a:srgbClr val="0000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Line 39">
            <a:extLst>
              <a:ext uri="{FF2B5EF4-FFF2-40B4-BE49-F238E27FC236}">
                <a16:creationId xmlns:a16="http://schemas.microsoft.com/office/drawing/2014/main" id="{9E753B52-F363-E24B-82FB-10705FAB6CAE}"/>
              </a:ext>
            </a:extLst>
          </p:cNvPr>
          <p:cNvSpPr>
            <a:spLocks noChangeShapeType="1"/>
          </p:cNvSpPr>
          <p:nvPr/>
        </p:nvSpPr>
        <p:spPr bwMode="auto">
          <a:xfrm>
            <a:off x="1295827" y="2969121"/>
            <a:ext cx="236537" cy="0"/>
          </a:xfrm>
          <a:prstGeom prst="line">
            <a:avLst/>
          </a:prstGeom>
          <a:noFill/>
          <a:ln w="17463" cap="flat">
            <a:solidFill>
              <a:srgbClr val="0000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Line 40">
            <a:extLst>
              <a:ext uri="{FF2B5EF4-FFF2-40B4-BE49-F238E27FC236}">
                <a16:creationId xmlns:a16="http://schemas.microsoft.com/office/drawing/2014/main" id="{112F7F9A-ACAF-C341-97D9-9B9FACE4B3D0}"/>
              </a:ext>
            </a:extLst>
          </p:cNvPr>
          <p:cNvSpPr>
            <a:spLocks noChangeShapeType="1"/>
          </p:cNvSpPr>
          <p:nvPr/>
        </p:nvSpPr>
        <p:spPr bwMode="auto">
          <a:xfrm>
            <a:off x="1410124" y="2969124"/>
            <a:ext cx="0" cy="284163"/>
          </a:xfrm>
          <a:prstGeom prst="line">
            <a:avLst/>
          </a:prstGeom>
          <a:noFill/>
          <a:ln w="17463" cap="flat">
            <a:solidFill>
              <a:srgbClr val="0000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Line 41">
            <a:extLst>
              <a:ext uri="{FF2B5EF4-FFF2-40B4-BE49-F238E27FC236}">
                <a16:creationId xmlns:a16="http://schemas.microsoft.com/office/drawing/2014/main" id="{3DF0FFD1-FB7E-5342-8C2E-44BFFC0BC895}"/>
              </a:ext>
            </a:extLst>
          </p:cNvPr>
          <p:cNvSpPr>
            <a:spLocks noChangeShapeType="1"/>
          </p:cNvSpPr>
          <p:nvPr/>
        </p:nvSpPr>
        <p:spPr bwMode="auto">
          <a:xfrm>
            <a:off x="1295827" y="3253284"/>
            <a:ext cx="236537" cy="0"/>
          </a:xfrm>
          <a:prstGeom prst="line">
            <a:avLst/>
          </a:prstGeom>
          <a:noFill/>
          <a:ln w="17463" cap="flat">
            <a:solidFill>
              <a:srgbClr val="0000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" name="Line 42">
            <a:extLst>
              <a:ext uri="{FF2B5EF4-FFF2-40B4-BE49-F238E27FC236}">
                <a16:creationId xmlns:a16="http://schemas.microsoft.com/office/drawing/2014/main" id="{F5FC8F15-652E-0547-8E77-BF6C7B57ECE8}"/>
              </a:ext>
            </a:extLst>
          </p:cNvPr>
          <p:cNvSpPr>
            <a:spLocks noChangeShapeType="1"/>
          </p:cNvSpPr>
          <p:nvPr/>
        </p:nvSpPr>
        <p:spPr bwMode="auto">
          <a:xfrm>
            <a:off x="3097033" y="3262809"/>
            <a:ext cx="228600" cy="0"/>
          </a:xfrm>
          <a:prstGeom prst="line">
            <a:avLst/>
          </a:prstGeom>
          <a:noFill/>
          <a:ln w="17463" cap="flat">
            <a:solidFill>
              <a:srgbClr val="0000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" name="Line 43">
            <a:extLst>
              <a:ext uri="{FF2B5EF4-FFF2-40B4-BE49-F238E27FC236}">
                <a16:creationId xmlns:a16="http://schemas.microsoft.com/office/drawing/2014/main" id="{C45B8C33-1B25-3243-A3FB-07B2B14D4C7F}"/>
              </a:ext>
            </a:extLst>
          </p:cNvPr>
          <p:cNvSpPr>
            <a:spLocks noChangeShapeType="1"/>
          </p:cNvSpPr>
          <p:nvPr/>
        </p:nvSpPr>
        <p:spPr bwMode="auto">
          <a:xfrm>
            <a:off x="3211333" y="3262809"/>
            <a:ext cx="0" cy="273050"/>
          </a:xfrm>
          <a:prstGeom prst="line">
            <a:avLst/>
          </a:prstGeom>
          <a:noFill/>
          <a:ln w="17463" cap="flat">
            <a:solidFill>
              <a:srgbClr val="0000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" name="Line 44">
            <a:extLst>
              <a:ext uri="{FF2B5EF4-FFF2-40B4-BE49-F238E27FC236}">
                <a16:creationId xmlns:a16="http://schemas.microsoft.com/office/drawing/2014/main" id="{CA59FCD9-4973-F447-9FB7-6B07A5CFEFAC}"/>
              </a:ext>
            </a:extLst>
          </p:cNvPr>
          <p:cNvSpPr>
            <a:spLocks noChangeShapeType="1"/>
          </p:cNvSpPr>
          <p:nvPr/>
        </p:nvSpPr>
        <p:spPr bwMode="auto">
          <a:xfrm>
            <a:off x="3097033" y="3535859"/>
            <a:ext cx="228600" cy="0"/>
          </a:xfrm>
          <a:prstGeom prst="line">
            <a:avLst/>
          </a:prstGeom>
          <a:noFill/>
          <a:ln w="17463" cap="flat">
            <a:solidFill>
              <a:srgbClr val="0000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" name="Line 45">
            <a:extLst>
              <a:ext uri="{FF2B5EF4-FFF2-40B4-BE49-F238E27FC236}">
                <a16:creationId xmlns:a16="http://schemas.microsoft.com/office/drawing/2014/main" id="{83543177-88B9-E14E-BE06-DE94927D614D}"/>
              </a:ext>
            </a:extLst>
          </p:cNvPr>
          <p:cNvSpPr>
            <a:spLocks noChangeShapeType="1"/>
          </p:cNvSpPr>
          <p:nvPr/>
        </p:nvSpPr>
        <p:spPr bwMode="auto">
          <a:xfrm>
            <a:off x="2534791" y="3326309"/>
            <a:ext cx="236537" cy="0"/>
          </a:xfrm>
          <a:prstGeom prst="line">
            <a:avLst/>
          </a:prstGeom>
          <a:noFill/>
          <a:ln w="17463" cap="flat">
            <a:solidFill>
              <a:srgbClr val="0000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" name="Line 46">
            <a:extLst>
              <a:ext uri="{FF2B5EF4-FFF2-40B4-BE49-F238E27FC236}">
                <a16:creationId xmlns:a16="http://schemas.microsoft.com/office/drawing/2014/main" id="{01786A67-7D02-724E-9AD2-C8BB517AB715}"/>
              </a:ext>
            </a:extLst>
          </p:cNvPr>
          <p:cNvSpPr>
            <a:spLocks noChangeShapeType="1"/>
          </p:cNvSpPr>
          <p:nvPr/>
        </p:nvSpPr>
        <p:spPr bwMode="auto">
          <a:xfrm>
            <a:off x="2647501" y="3326309"/>
            <a:ext cx="0" cy="274638"/>
          </a:xfrm>
          <a:prstGeom prst="line">
            <a:avLst/>
          </a:prstGeom>
          <a:noFill/>
          <a:ln w="17463" cap="flat">
            <a:solidFill>
              <a:srgbClr val="0000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" name="Line 47">
            <a:extLst>
              <a:ext uri="{FF2B5EF4-FFF2-40B4-BE49-F238E27FC236}">
                <a16:creationId xmlns:a16="http://schemas.microsoft.com/office/drawing/2014/main" id="{2EF3BE19-DC6F-0C4E-8762-27917D131AE0}"/>
              </a:ext>
            </a:extLst>
          </p:cNvPr>
          <p:cNvSpPr>
            <a:spLocks noChangeShapeType="1"/>
          </p:cNvSpPr>
          <p:nvPr/>
        </p:nvSpPr>
        <p:spPr bwMode="auto">
          <a:xfrm>
            <a:off x="2534791" y="3600946"/>
            <a:ext cx="236537" cy="0"/>
          </a:xfrm>
          <a:prstGeom prst="line">
            <a:avLst/>
          </a:prstGeom>
          <a:noFill/>
          <a:ln w="17463" cap="flat">
            <a:solidFill>
              <a:srgbClr val="0000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4" name="Rectangle 91">
            <a:extLst>
              <a:ext uri="{FF2B5EF4-FFF2-40B4-BE49-F238E27FC236}">
                <a16:creationId xmlns:a16="http://schemas.microsoft.com/office/drawing/2014/main" id="{DDCDA3B7-768E-6D45-BE84-0E2504E45D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20009" y="3518396"/>
            <a:ext cx="17463" cy="109538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" name="Rectangle 92">
            <a:extLst>
              <a:ext uri="{FF2B5EF4-FFF2-40B4-BE49-F238E27FC236}">
                <a16:creationId xmlns:a16="http://schemas.microsoft.com/office/drawing/2014/main" id="{159897BC-559E-FF43-B3E2-2F6BB80F50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10484" y="3518399"/>
            <a:ext cx="34925" cy="9525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6" name="Rectangle 93">
            <a:extLst>
              <a:ext uri="{FF2B5EF4-FFF2-40B4-BE49-F238E27FC236}">
                <a16:creationId xmlns:a16="http://schemas.microsoft.com/office/drawing/2014/main" id="{11F066FE-4074-2C42-8A52-F58677CB24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10484" y="3618412"/>
            <a:ext cx="34925" cy="9525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7" name="Rectangle 94">
            <a:extLst>
              <a:ext uri="{FF2B5EF4-FFF2-40B4-BE49-F238E27FC236}">
                <a16:creationId xmlns:a16="http://schemas.microsoft.com/office/drawing/2014/main" id="{823DA213-4B8F-2943-AAE5-C05D1049EF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2544" y="3527921"/>
            <a:ext cx="52388" cy="7938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" name="Rectangle 95">
            <a:extLst>
              <a:ext uri="{FF2B5EF4-FFF2-40B4-BE49-F238E27FC236}">
                <a16:creationId xmlns:a16="http://schemas.microsoft.com/office/drawing/2014/main" id="{E6E7DB7D-43AD-8944-B9CB-16252235EC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2544" y="3610471"/>
            <a:ext cx="52388" cy="7938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Rectangle 96">
            <a:extLst>
              <a:ext uri="{FF2B5EF4-FFF2-40B4-BE49-F238E27FC236}">
                <a16:creationId xmlns:a16="http://schemas.microsoft.com/office/drawing/2014/main" id="{1202BEA9-F86B-7E44-93C0-7A69E2BF3C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93019" y="3535862"/>
            <a:ext cx="69850" cy="9525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Rectangle 97">
            <a:extLst>
              <a:ext uri="{FF2B5EF4-FFF2-40B4-BE49-F238E27FC236}">
                <a16:creationId xmlns:a16="http://schemas.microsoft.com/office/drawing/2014/main" id="{A404E28A-AF97-CB43-8502-BF9FD6E659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93019" y="3600949"/>
            <a:ext cx="69850" cy="9525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Rectangle 98">
            <a:extLst>
              <a:ext uri="{FF2B5EF4-FFF2-40B4-BE49-F238E27FC236}">
                <a16:creationId xmlns:a16="http://schemas.microsoft.com/office/drawing/2014/main" id="{4030D32C-4765-8B4E-97D6-779BC34B08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85084" y="3545387"/>
            <a:ext cx="87313" cy="9525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" name="Rectangle 99">
            <a:extLst>
              <a:ext uri="{FF2B5EF4-FFF2-40B4-BE49-F238E27FC236}">
                <a16:creationId xmlns:a16="http://schemas.microsoft.com/office/drawing/2014/main" id="{D1E63998-71EE-F644-A48C-664599938C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85084" y="3591424"/>
            <a:ext cx="87313" cy="9525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3" name="Rectangle 100">
            <a:extLst>
              <a:ext uri="{FF2B5EF4-FFF2-40B4-BE49-F238E27FC236}">
                <a16:creationId xmlns:a16="http://schemas.microsoft.com/office/drawing/2014/main" id="{971066CF-6175-314C-A9D4-C940B1393F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75559" y="3554909"/>
            <a:ext cx="106363" cy="19050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Rectangle 101">
            <a:extLst>
              <a:ext uri="{FF2B5EF4-FFF2-40B4-BE49-F238E27FC236}">
                <a16:creationId xmlns:a16="http://schemas.microsoft.com/office/drawing/2014/main" id="{75F40C18-5609-5547-BF2D-9DEED480AB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75559" y="3573962"/>
            <a:ext cx="106363" cy="17463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5" name="Rectangle 102">
            <a:extLst>
              <a:ext uri="{FF2B5EF4-FFF2-40B4-BE49-F238E27FC236}">
                <a16:creationId xmlns:a16="http://schemas.microsoft.com/office/drawing/2014/main" id="{D1435A5F-BD87-AC4F-8485-F65DA80A23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75559" y="3573959"/>
            <a:ext cx="106363" cy="7938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6" name="Rectangle 103">
            <a:extLst>
              <a:ext uri="{FF2B5EF4-FFF2-40B4-BE49-F238E27FC236}">
                <a16:creationId xmlns:a16="http://schemas.microsoft.com/office/drawing/2014/main" id="{B90104AA-39DA-8D41-A653-66538D4C54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75559" y="3564437"/>
            <a:ext cx="106363" cy="9525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" name="Oval 104">
            <a:extLst>
              <a:ext uri="{FF2B5EF4-FFF2-40B4-BE49-F238E27FC236}">
                <a16:creationId xmlns:a16="http://schemas.microsoft.com/office/drawing/2014/main" id="{46283F26-0B1B-C445-9F08-51B230C571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03915" y="3345362"/>
            <a:ext cx="96838" cy="100013"/>
          </a:xfrm>
          <a:prstGeom prst="ellipse">
            <a:avLst/>
          </a:prstGeom>
          <a:noFill/>
          <a:ln w="9525" cap="rnd">
            <a:solidFill>
              <a:srgbClr val="0000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Rectangle 105">
            <a:extLst>
              <a:ext uri="{FF2B5EF4-FFF2-40B4-BE49-F238E27FC236}">
                <a16:creationId xmlns:a16="http://schemas.microsoft.com/office/drawing/2014/main" id="{9EF79269-2506-ED4E-B2FC-96007577FF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57477" y="3893046"/>
            <a:ext cx="17463" cy="109538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" name="Rectangle 106">
            <a:extLst>
              <a:ext uri="{FF2B5EF4-FFF2-40B4-BE49-F238E27FC236}">
                <a16:creationId xmlns:a16="http://schemas.microsoft.com/office/drawing/2014/main" id="{3C500707-F14A-6348-8950-7284250E1C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49539" y="3893049"/>
            <a:ext cx="34925" cy="9525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0" name="Rectangle 107">
            <a:extLst>
              <a:ext uri="{FF2B5EF4-FFF2-40B4-BE49-F238E27FC236}">
                <a16:creationId xmlns:a16="http://schemas.microsoft.com/office/drawing/2014/main" id="{390E3E15-8C88-E849-9178-2F8096AF7E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49539" y="3993062"/>
            <a:ext cx="34925" cy="9525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Rectangle 108">
            <a:extLst>
              <a:ext uri="{FF2B5EF4-FFF2-40B4-BE49-F238E27FC236}">
                <a16:creationId xmlns:a16="http://schemas.microsoft.com/office/drawing/2014/main" id="{A9C3A0E2-8752-E04B-ACCE-3852A8CCB7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40011" y="3902574"/>
            <a:ext cx="52388" cy="9525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2" name="Rectangle 109">
            <a:extLst>
              <a:ext uri="{FF2B5EF4-FFF2-40B4-BE49-F238E27FC236}">
                <a16:creationId xmlns:a16="http://schemas.microsoft.com/office/drawing/2014/main" id="{2E6C7338-703D-9D43-81AA-E3CF567A6D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40011" y="3985121"/>
            <a:ext cx="52388" cy="7938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3" name="Rectangle 110">
            <a:extLst>
              <a:ext uri="{FF2B5EF4-FFF2-40B4-BE49-F238E27FC236}">
                <a16:creationId xmlns:a16="http://schemas.microsoft.com/office/drawing/2014/main" id="{1DF022DE-CD99-8E4D-BB57-A2B773E8C7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30486" y="3912096"/>
            <a:ext cx="71438" cy="7938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Rectangle 111">
            <a:extLst>
              <a:ext uri="{FF2B5EF4-FFF2-40B4-BE49-F238E27FC236}">
                <a16:creationId xmlns:a16="http://schemas.microsoft.com/office/drawing/2014/main" id="{6CB221D4-4378-734B-B4E5-A852AA7C03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30486" y="3975599"/>
            <a:ext cx="71438" cy="9525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Rectangle 112">
            <a:extLst>
              <a:ext uri="{FF2B5EF4-FFF2-40B4-BE49-F238E27FC236}">
                <a16:creationId xmlns:a16="http://schemas.microsoft.com/office/drawing/2014/main" id="{85511BD2-F3D5-9F48-979D-42DCC55A53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2552" y="3920037"/>
            <a:ext cx="87313" cy="9525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Rectangle 113">
            <a:extLst>
              <a:ext uri="{FF2B5EF4-FFF2-40B4-BE49-F238E27FC236}">
                <a16:creationId xmlns:a16="http://schemas.microsoft.com/office/drawing/2014/main" id="{9B67EBBF-4450-9242-B273-3F8773A60F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2552" y="3966074"/>
            <a:ext cx="87313" cy="9525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7" name="Rectangle 114">
            <a:extLst>
              <a:ext uri="{FF2B5EF4-FFF2-40B4-BE49-F238E27FC236}">
                <a16:creationId xmlns:a16="http://schemas.microsoft.com/office/drawing/2014/main" id="{F1669D46-B8A1-364B-8DE7-8DD4597DE6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3027" y="3929559"/>
            <a:ext cx="106363" cy="19050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8" name="Rectangle 115">
            <a:extLst>
              <a:ext uri="{FF2B5EF4-FFF2-40B4-BE49-F238E27FC236}">
                <a16:creationId xmlns:a16="http://schemas.microsoft.com/office/drawing/2014/main" id="{4E460149-F8C0-A745-93F7-F441A58AF8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3027" y="3948612"/>
            <a:ext cx="106363" cy="17463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9" name="Rectangle 116">
            <a:extLst>
              <a:ext uri="{FF2B5EF4-FFF2-40B4-BE49-F238E27FC236}">
                <a16:creationId xmlns:a16="http://schemas.microsoft.com/office/drawing/2014/main" id="{E9F9FCE4-A034-EA47-84AC-16A0BE1A50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3027" y="3948609"/>
            <a:ext cx="106363" cy="7938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0" name="Rectangle 117">
            <a:extLst>
              <a:ext uri="{FF2B5EF4-FFF2-40B4-BE49-F238E27FC236}">
                <a16:creationId xmlns:a16="http://schemas.microsoft.com/office/drawing/2014/main" id="{D52624C6-FE7F-DA4F-A8CE-11012226DE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3027" y="3939087"/>
            <a:ext cx="106363" cy="9525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1" name="Oval 118">
            <a:extLst>
              <a:ext uri="{FF2B5EF4-FFF2-40B4-BE49-F238E27FC236}">
                <a16:creationId xmlns:a16="http://schemas.microsoft.com/office/drawing/2014/main" id="{1C9DC31A-53DA-0F44-993F-0344E3FF4B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53192" y="3975599"/>
            <a:ext cx="95250" cy="100013"/>
          </a:xfrm>
          <a:prstGeom prst="ellipse">
            <a:avLst/>
          </a:prstGeom>
          <a:noFill/>
          <a:ln w="9525" cap="rnd">
            <a:solidFill>
              <a:srgbClr val="0000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2" name="Line 119">
            <a:extLst>
              <a:ext uri="{FF2B5EF4-FFF2-40B4-BE49-F238E27FC236}">
                <a16:creationId xmlns:a16="http://schemas.microsoft.com/office/drawing/2014/main" id="{C1EEEB94-9C3B-4B42-9FD7-E669DECBDDEC}"/>
              </a:ext>
            </a:extLst>
          </p:cNvPr>
          <p:cNvSpPr>
            <a:spLocks noChangeShapeType="1"/>
          </p:cNvSpPr>
          <p:nvPr/>
        </p:nvSpPr>
        <p:spPr bwMode="auto">
          <a:xfrm>
            <a:off x="4713644" y="3426321"/>
            <a:ext cx="228600" cy="0"/>
          </a:xfrm>
          <a:prstGeom prst="line">
            <a:avLst/>
          </a:prstGeom>
          <a:noFill/>
          <a:ln w="17463" cap="flat">
            <a:solidFill>
              <a:srgbClr val="0000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3" name="Line 120">
            <a:extLst>
              <a:ext uri="{FF2B5EF4-FFF2-40B4-BE49-F238E27FC236}">
                <a16:creationId xmlns:a16="http://schemas.microsoft.com/office/drawing/2014/main" id="{6B278329-FC7C-184F-919D-ECB6A55BD981}"/>
              </a:ext>
            </a:extLst>
          </p:cNvPr>
          <p:cNvSpPr>
            <a:spLocks noChangeShapeType="1"/>
          </p:cNvSpPr>
          <p:nvPr/>
        </p:nvSpPr>
        <p:spPr bwMode="auto">
          <a:xfrm>
            <a:off x="4827944" y="3426324"/>
            <a:ext cx="0" cy="284163"/>
          </a:xfrm>
          <a:prstGeom prst="line">
            <a:avLst/>
          </a:prstGeom>
          <a:noFill/>
          <a:ln w="17463" cap="flat">
            <a:solidFill>
              <a:srgbClr val="0000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4" name="Line 121">
            <a:extLst>
              <a:ext uri="{FF2B5EF4-FFF2-40B4-BE49-F238E27FC236}">
                <a16:creationId xmlns:a16="http://schemas.microsoft.com/office/drawing/2014/main" id="{33006960-5703-9948-8D75-1BD001A1E7DA}"/>
              </a:ext>
            </a:extLst>
          </p:cNvPr>
          <p:cNvSpPr>
            <a:spLocks noChangeShapeType="1"/>
          </p:cNvSpPr>
          <p:nvPr/>
        </p:nvSpPr>
        <p:spPr bwMode="auto">
          <a:xfrm>
            <a:off x="4713644" y="3710484"/>
            <a:ext cx="228600" cy="0"/>
          </a:xfrm>
          <a:prstGeom prst="line">
            <a:avLst/>
          </a:prstGeom>
          <a:noFill/>
          <a:ln w="17463" cap="flat">
            <a:solidFill>
              <a:srgbClr val="0000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5" name="Line 122">
            <a:extLst>
              <a:ext uri="{FF2B5EF4-FFF2-40B4-BE49-F238E27FC236}">
                <a16:creationId xmlns:a16="http://schemas.microsoft.com/office/drawing/2014/main" id="{7530874B-6B17-C94C-8FFE-2E842D3AF37B}"/>
              </a:ext>
            </a:extLst>
          </p:cNvPr>
          <p:cNvSpPr>
            <a:spLocks noChangeShapeType="1"/>
          </p:cNvSpPr>
          <p:nvPr/>
        </p:nvSpPr>
        <p:spPr bwMode="auto">
          <a:xfrm>
            <a:off x="4143590" y="3262809"/>
            <a:ext cx="236538" cy="0"/>
          </a:xfrm>
          <a:prstGeom prst="line">
            <a:avLst/>
          </a:prstGeom>
          <a:noFill/>
          <a:ln w="17463" cap="flat">
            <a:solidFill>
              <a:srgbClr val="0000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6" name="Line 123">
            <a:extLst>
              <a:ext uri="{FF2B5EF4-FFF2-40B4-BE49-F238E27FC236}">
                <a16:creationId xmlns:a16="http://schemas.microsoft.com/office/drawing/2014/main" id="{A9407A2C-57C0-CB46-9247-233B0663E162}"/>
              </a:ext>
            </a:extLst>
          </p:cNvPr>
          <p:cNvSpPr>
            <a:spLocks noChangeShapeType="1"/>
          </p:cNvSpPr>
          <p:nvPr/>
        </p:nvSpPr>
        <p:spPr bwMode="auto">
          <a:xfrm>
            <a:off x="4257890" y="3262812"/>
            <a:ext cx="0" cy="282575"/>
          </a:xfrm>
          <a:prstGeom prst="line">
            <a:avLst/>
          </a:prstGeom>
          <a:noFill/>
          <a:ln w="17463" cap="flat">
            <a:solidFill>
              <a:srgbClr val="0000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7" name="Line 124">
            <a:extLst>
              <a:ext uri="{FF2B5EF4-FFF2-40B4-BE49-F238E27FC236}">
                <a16:creationId xmlns:a16="http://schemas.microsoft.com/office/drawing/2014/main" id="{364C2EAC-388A-774B-A7E3-BA3DCEF262FD}"/>
              </a:ext>
            </a:extLst>
          </p:cNvPr>
          <p:cNvSpPr>
            <a:spLocks noChangeShapeType="1"/>
          </p:cNvSpPr>
          <p:nvPr/>
        </p:nvSpPr>
        <p:spPr bwMode="auto">
          <a:xfrm>
            <a:off x="4143590" y="3545384"/>
            <a:ext cx="236538" cy="0"/>
          </a:xfrm>
          <a:prstGeom prst="line">
            <a:avLst/>
          </a:prstGeom>
          <a:noFill/>
          <a:ln w="17463" cap="flat">
            <a:solidFill>
              <a:srgbClr val="0000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" name="Line 125">
            <a:extLst>
              <a:ext uri="{FF2B5EF4-FFF2-40B4-BE49-F238E27FC236}">
                <a16:creationId xmlns:a16="http://schemas.microsoft.com/office/drawing/2014/main" id="{64DF7EA7-C385-6F4A-8414-C17C7C0BBA73}"/>
              </a:ext>
            </a:extLst>
          </p:cNvPr>
          <p:cNvSpPr>
            <a:spLocks noChangeShapeType="1"/>
          </p:cNvSpPr>
          <p:nvPr/>
        </p:nvSpPr>
        <p:spPr bwMode="auto">
          <a:xfrm>
            <a:off x="5952702" y="3802559"/>
            <a:ext cx="227013" cy="0"/>
          </a:xfrm>
          <a:prstGeom prst="line">
            <a:avLst/>
          </a:prstGeom>
          <a:noFill/>
          <a:ln w="17463" cap="flat">
            <a:solidFill>
              <a:srgbClr val="0000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9" name="Line 126">
            <a:extLst>
              <a:ext uri="{FF2B5EF4-FFF2-40B4-BE49-F238E27FC236}">
                <a16:creationId xmlns:a16="http://schemas.microsoft.com/office/drawing/2014/main" id="{75B015A3-E1FB-9243-A829-F812D2D12C37}"/>
              </a:ext>
            </a:extLst>
          </p:cNvPr>
          <p:cNvSpPr>
            <a:spLocks noChangeShapeType="1"/>
          </p:cNvSpPr>
          <p:nvPr/>
        </p:nvSpPr>
        <p:spPr bwMode="auto">
          <a:xfrm>
            <a:off x="6066999" y="3802562"/>
            <a:ext cx="0" cy="282575"/>
          </a:xfrm>
          <a:prstGeom prst="line">
            <a:avLst/>
          </a:prstGeom>
          <a:noFill/>
          <a:ln w="17463" cap="flat">
            <a:solidFill>
              <a:srgbClr val="0000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0" name="Line 127">
            <a:extLst>
              <a:ext uri="{FF2B5EF4-FFF2-40B4-BE49-F238E27FC236}">
                <a16:creationId xmlns:a16="http://schemas.microsoft.com/office/drawing/2014/main" id="{A21370C4-3B93-9248-9FFD-A06975D782C2}"/>
              </a:ext>
            </a:extLst>
          </p:cNvPr>
          <p:cNvSpPr>
            <a:spLocks noChangeShapeType="1"/>
          </p:cNvSpPr>
          <p:nvPr/>
        </p:nvSpPr>
        <p:spPr bwMode="auto">
          <a:xfrm>
            <a:off x="5952702" y="4085134"/>
            <a:ext cx="227013" cy="0"/>
          </a:xfrm>
          <a:prstGeom prst="line">
            <a:avLst/>
          </a:prstGeom>
          <a:noFill/>
          <a:ln w="17463" cap="flat">
            <a:solidFill>
              <a:srgbClr val="0000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" name="Line 128">
            <a:extLst>
              <a:ext uri="{FF2B5EF4-FFF2-40B4-BE49-F238E27FC236}">
                <a16:creationId xmlns:a16="http://schemas.microsoft.com/office/drawing/2014/main" id="{235F1F75-0F45-A249-AD95-229AA8B45105}"/>
              </a:ext>
            </a:extLst>
          </p:cNvPr>
          <p:cNvSpPr>
            <a:spLocks noChangeShapeType="1"/>
          </p:cNvSpPr>
          <p:nvPr/>
        </p:nvSpPr>
        <p:spPr bwMode="auto">
          <a:xfrm>
            <a:off x="5391279" y="3883521"/>
            <a:ext cx="236538" cy="0"/>
          </a:xfrm>
          <a:prstGeom prst="line">
            <a:avLst/>
          </a:prstGeom>
          <a:noFill/>
          <a:ln w="17463" cap="flat">
            <a:solidFill>
              <a:srgbClr val="0000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2" name="Line 129">
            <a:extLst>
              <a:ext uri="{FF2B5EF4-FFF2-40B4-BE49-F238E27FC236}">
                <a16:creationId xmlns:a16="http://schemas.microsoft.com/office/drawing/2014/main" id="{11DE683A-A7E0-1A43-8C0C-4047DF618261}"/>
              </a:ext>
            </a:extLst>
          </p:cNvPr>
          <p:cNvSpPr>
            <a:spLocks noChangeShapeType="1"/>
          </p:cNvSpPr>
          <p:nvPr/>
        </p:nvSpPr>
        <p:spPr bwMode="auto">
          <a:xfrm>
            <a:off x="5505579" y="3883524"/>
            <a:ext cx="0" cy="284163"/>
          </a:xfrm>
          <a:prstGeom prst="line">
            <a:avLst/>
          </a:prstGeom>
          <a:noFill/>
          <a:ln w="17463" cap="flat">
            <a:solidFill>
              <a:srgbClr val="0000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3" name="Line 130">
            <a:extLst>
              <a:ext uri="{FF2B5EF4-FFF2-40B4-BE49-F238E27FC236}">
                <a16:creationId xmlns:a16="http://schemas.microsoft.com/office/drawing/2014/main" id="{FF5C7D87-AF8B-9944-BB6A-16D41A623481}"/>
              </a:ext>
            </a:extLst>
          </p:cNvPr>
          <p:cNvSpPr>
            <a:spLocks noChangeShapeType="1"/>
          </p:cNvSpPr>
          <p:nvPr/>
        </p:nvSpPr>
        <p:spPr bwMode="auto">
          <a:xfrm>
            <a:off x="5391279" y="4167684"/>
            <a:ext cx="236538" cy="0"/>
          </a:xfrm>
          <a:prstGeom prst="line">
            <a:avLst/>
          </a:prstGeom>
          <a:noFill/>
          <a:ln w="17463" cap="flat">
            <a:solidFill>
              <a:srgbClr val="0000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5" name="Line 133">
            <a:extLst>
              <a:ext uri="{FF2B5EF4-FFF2-40B4-BE49-F238E27FC236}">
                <a16:creationId xmlns:a16="http://schemas.microsoft.com/office/drawing/2014/main" id="{C243435C-B476-6047-A3B9-E89D8709C45D}"/>
              </a:ext>
            </a:extLst>
          </p:cNvPr>
          <p:cNvSpPr>
            <a:spLocks noChangeShapeType="1"/>
          </p:cNvSpPr>
          <p:nvPr/>
        </p:nvSpPr>
        <p:spPr bwMode="auto">
          <a:xfrm>
            <a:off x="6529388" y="4012109"/>
            <a:ext cx="52388" cy="0"/>
          </a:xfrm>
          <a:prstGeom prst="line">
            <a:avLst/>
          </a:prstGeom>
          <a:noFill/>
          <a:ln w="17463" cap="flat">
            <a:solidFill>
              <a:srgbClr val="333333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6" name="Line 134">
            <a:extLst>
              <a:ext uri="{FF2B5EF4-FFF2-40B4-BE49-F238E27FC236}">
                <a16:creationId xmlns:a16="http://schemas.microsoft.com/office/drawing/2014/main" id="{F55258E9-60CF-EA48-BA25-8BDA3AC873F9}"/>
              </a:ext>
            </a:extLst>
          </p:cNvPr>
          <p:cNvSpPr>
            <a:spLocks noChangeShapeType="1"/>
          </p:cNvSpPr>
          <p:nvPr/>
        </p:nvSpPr>
        <p:spPr bwMode="auto">
          <a:xfrm>
            <a:off x="6529388" y="2969121"/>
            <a:ext cx="52388" cy="0"/>
          </a:xfrm>
          <a:prstGeom prst="line">
            <a:avLst/>
          </a:prstGeom>
          <a:noFill/>
          <a:ln w="17463" cap="flat">
            <a:solidFill>
              <a:srgbClr val="333333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8" name="Rectangle 138">
            <a:extLst>
              <a:ext uri="{FF2B5EF4-FFF2-40B4-BE49-F238E27FC236}">
                <a16:creationId xmlns:a16="http://schemas.microsoft.com/office/drawing/2014/main" id="{598A5E86-EC30-424C-9E95-5BC14B2DBF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34163" y="3921621"/>
            <a:ext cx="107402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500">
                <a:solidFill>
                  <a:srgbClr val="0000FF"/>
                </a:solidFill>
              </a:rPr>
              <a:t>2</a:t>
            </a:r>
            <a:endParaRPr lang="en-US" altLang="en-US"/>
          </a:p>
        </p:txBody>
      </p:sp>
      <p:sp>
        <p:nvSpPr>
          <p:cNvPr id="89" name="Rectangle 139">
            <a:extLst>
              <a:ext uri="{FF2B5EF4-FFF2-40B4-BE49-F238E27FC236}">
                <a16:creationId xmlns:a16="http://schemas.microsoft.com/office/drawing/2014/main" id="{FCE5F437-4462-394C-9B90-69540F0E1B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34163" y="2878634"/>
            <a:ext cx="107402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500" dirty="0">
                <a:solidFill>
                  <a:srgbClr val="0000FF"/>
                </a:solidFill>
              </a:rPr>
              <a:t>3</a:t>
            </a:r>
            <a:endParaRPr lang="en-US" altLang="en-US" dirty="0"/>
          </a:p>
        </p:txBody>
      </p:sp>
      <p:sp>
        <p:nvSpPr>
          <p:cNvPr id="90" name="Rectangle 147">
            <a:extLst>
              <a:ext uri="{FF2B5EF4-FFF2-40B4-BE49-F238E27FC236}">
                <a16:creationId xmlns:a16="http://schemas.microsoft.com/office/drawing/2014/main" id="{5FAEAC0C-BFFE-C045-B1E6-93BFB4CD087C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6002570" y="3506757"/>
            <a:ext cx="1960473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en-US" altLang="en-US" sz="1900" dirty="0">
                <a:solidFill>
                  <a:srgbClr val="0000FF"/>
                </a:solidFill>
              </a:rPr>
              <a:t>P2 amplitude </a:t>
            </a:r>
            <a:r>
              <a:rPr lang="en-US" altLang="en-US" dirty="0">
                <a:solidFill>
                  <a:srgbClr val="3145FF"/>
                </a:solidFill>
              </a:rPr>
              <a:t>(µV)</a:t>
            </a: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AB151209-8D45-1F44-8DC5-F2A5AA02AB14}"/>
              </a:ext>
            </a:extLst>
          </p:cNvPr>
          <p:cNvSpPr/>
          <p:nvPr/>
        </p:nvSpPr>
        <p:spPr>
          <a:xfrm>
            <a:off x="1918023" y="2995402"/>
            <a:ext cx="115889" cy="123973"/>
          </a:xfrm>
          <a:prstGeom prst="ellipse">
            <a:avLst/>
          </a:prstGeom>
          <a:solidFill>
            <a:srgbClr val="314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8CE0103F-E3C1-CC47-B93A-FCEB2975B32E}"/>
              </a:ext>
            </a:extLst>
          </p:cNvPr>
          <p:cNvSpPr/>
          <p:nvPr/>
        </p:nvSpPr>
        <p:spPr>
          <a:xfrm>
            <a:off x="3156414" y="3339182"/>
            <a:ext cx="115889" cy="123973"/>
          </a:xfrm>
          <a:prstGeom prst="ellipse">
            <a:avLst/>
          </a:prstGeom>
          <a:solidFill>
            <a:srgbClr val="314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66FD0F3A-F9F3-124B-A17F-F70BC6F2505B}"/>
              </a:ext>
            </a:extLst>
          </p:cNvPr>
          <p:cNvSpPr/>
          <p:nvPr/>
        </p:nvSpPr>
        <p:spPr>
          <a:xfrm>
            <a:off x="4771748" y="3513182"/>
            <a:ext cx="115889" cy="123973"/>
          </a:xfrm>
          <a:prstGeom prst="ellipse">
            <a:avLst/>
          </a:prstGeom>
          <a:solidFill>
            <a:srgbClr val="314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488887F4-858F-0845-B1D8-4F0E641CD860}"/>
              </a:ext>
            </a:extLst>
          </p:cNvPr>
          <p:cNvSpPr/>
          <p:nvPr/>
        </p:nvSpPr>
        <p:spPr>
          <a:xfrm>
            <a:off x="6013027" y="3885429"/>
            <a:ext cx="115889" cy="123973"/>
          </a:xfrm>
          <a:prstGeom prst="ellipse">
            <a:avLst/>
          </a:prstGeom>
          <a:solidFill>
            <a:srgbClr val="314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AFAD5AC9-902B-A945-90CA-E92C46DF2484}"/>
              </a:ext>
            </a:extLst>
          </p:cNvPr>
          <p:cNvSpPr txBox="1"/>
          <p:nvPr/>
        </p:nvSpPr>
        <p:spPr>
          <a:xfrm>
            <a:off x="981755" y="1632999"/>
            <a:ext cx="2710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Race categorization task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ED76D76F-2197-DB44-A4A2-054F3E47F989}"/>
              </a:ext>
            </a:extLst>
          </p:cNvPr>
          <p:cNvSpPr txBox="1"/>
          <p:nvPr/>
        </p:nvSpPr>
        <p:spPr>
          <a:xfrm>
            <a:off x="3699657" y="1632999"/>
            <a:ext cx="2941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Gender categorization task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0C4FA11E-7620-B84D-9F9B-C612E6B1199F}"/>
              </a:ext>
            </a:extLst>
          </p:cNvPr>
          <p:cNvSpPr/>
          <p:nvPr/>
        </p:nvSpPr>
        <p:spPr>
          <a:xfrm>
            <a:off x="765178" y="6692902"/>
            <a:ext cx="9227771" cy="114299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Line 353">
            <a:extLst>
              <a:ext uri="{FF2B5EF4-FFF2-40B4-BE49-F238E27FC236}">
                <a16:creationId xmlns:a16="http://schemas.microsoft.com/office/drawing/2014/main" id="{3718FE0D-573C-3149-A0E4-C65DB48FD3C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448251" y="3061195"/>
            <a:ext cx="509201" cy="36514"/>
          </a:xfrm>
          <a:prstGeom prst="line">
            <a:avLst/>
          </a:prstGeom>
          <a:noFill/>
          <a:ln w="19050" cap="flat">
            <a:solidFill>
              <a:srgbClr val="0000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0" name="Line 353">
            <a:extLst>
              <a:ext uri="{FF2B5EF4-FFF2-40B4-BE49-F238E27FC236}">
                <a16:creationId xmlns:a16="http://schemas.microsoft.com/office/drawing/2014/main" id="{1EFC4CE4-48D4-814A-AAA1-875D92D56D1B}"/>
              </a:ext>
            </a:extLst>
          </p:cNvPr>
          <p:cNvSpPr>
            <a:spLocks noChangeShapeType="1"/>
          </p:cNvSpPr>
          <p:nvPr/>
        </p:nvSpPr>
        <p:spPr bwMode="auto">
          <a:xfrm>
            <a:off x="1958621" y="3051673"/>
            <a:ext cx="639919" cy="411481"/>
          </a:xfrm>
          <a:prstGeom prst="line">
            <a:avLst/>
          </a:prstGeom>
          <a:noFill/>
          <a:ln w="19050" cap="flat">
            <a:solidFill>
              <a:srgbClr val="0000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1" name="Line 353">
            <a:extLst>
              <a:ext uri="{FF2B5EF4-FFF2-40B4-BE49-F238E27FC236}">
                <a16:creationId xmlns:a16="http://schemas.microsoft.com/office/drawing/2014/main" id="{A0ADA6EF-5A64-2B44-83D5-38732B99CF1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694813" y="3407274"/>
            <a:ext cx="512316" cy="55247"/>
          </a:xfrm>
          <a:prstGeom prst="line">
            <a:avLst/>
          </a:prstGeom>
          <a:noFill/>
          <a:ln w="19050" cap="flat">
            <a:solidFill>
              <a:srgbClr val="0000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2" name="Line 353">
            <a:extLst>
              <a:ext uri="{FF2B5EF4-FFF2-40B4-BE49-F238E27FC236}">
                <a16:creationId xmlns:a16="http://schemas.microsoft.com/office/drawing/2014/main" id="{93C89006-1B68-A840-B4C2-B00C9B8A8DCF}"/>
              </a:ext>
            </a:extLst>
          </p:cNvPr>
          <p:cNvSpPr>
            <a:spLocks noChangeShapeType="1"/>
          </p:cNvSpPr>
          <p:nvPr/>
        </p:nvSpPr>
        <p:spPr bwMode="auto">
          <a:xfrm>
            <a:off x="4292763" y="3399337"/>
            <a:ext cx="495644" cy="174623"/>
          </a:xfrm>
          <a:prstGeom prst="line">
            <a:avLst/>
          </a:prstGeom>
          <a:noFill/>
          <a:ln w="19050" cap="flat">
            <a:solidFill>
              <a:srgbClr val="0000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3" name="Line 353">
            <a:extLst>
              <a:ext uri="{FF2B5EF4-FFF2-40B4-BE49-F238E27FC236}">
                <a16:creationId xmlns:a16="http://schemas.microsoft.com/office/drawing/2014/main" id="{47065231-8282-5244-914B-54209D7B5E50}"/>
              </a:ext>
            </a:extLst>
          </p:cNvPr>
          <p:cNvSpPr>
            <a:spLocks noChangeShapeType="1"/>
          </p:cNvSpPr>
          <p:nvPr/>
        </p:nvSpPr>
        <p:spPr bwMode="auto">
          <a:xfrm>
            <a:off x="4880334" y="3581899"/>
            <a:ext cx="572861" cy="454489"/>
          </a:xfrm>
          <a:prstGeom prst="line">
            <a:avLst/>
          </a:prstGeom>
          <a:noFill/>
          <a:ln w="19050" cap="flat">
            <a:solidFill>
              <a:srgbClr val="0000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4" name="Line 353">
            <a:extLst>
              <a:ext uri="{FF2B5EF4-FFF2-40B4-BE49-F238E27FC236}">
                <a16:creationId xmlns:a16="http://schemas.microsoft.com/office/drawing/2014/main" id="{3DA91DFA-AD9D-D346-AE69-4FC7C0F2D1B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48443" y="3956546"/>
            <a:ext cx="472518" cy="67794"/>
          </a:xfrm>
          <a:prstGeom prst="line">
            <a:avLst/>
          </a:prstGeom>
          <a:noFill/>
          <a:ln w="19050" cap="flat">
            <a:solidFill>
              <a:srgbClr val="0000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504FB499-A38C-CA43-B6BA-06ECC51C3970}"/>
              </a:ext>
            </a:extLst>
          </p:cNvPr>
          <p:cNvSpPr txBox="1"/>
          <p:nvPr/>
        </p:nvSpPr>
        <p:spPr>
          <a:xfrm>
            <a:off x="9844088" y="1318846"/>
            <a:ext cx="1383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Study 3- </a:t>
            </a:r>
            <a:r>
              <a:rPr lang="en-US" dirty="0" err="1"/>
              <a:t>Diss</a:t>
            </a:r>
            <a:endParaRPr lang="en-US" dirty="0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42E32084-5046-584F-AF14-FE59405724F6}"/>
              </a:ext>
            </a:extLst>
          </p:cNvPr>
          <p:cNvSpPr/>
          <p:nvPr/>
        </p:nvSpPr>
        <p:spPr>
          <a:xfrm>
            <a:off x="495303" y="1334882"/>
            <a:ext cx="384893" cy="51040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39">
            <a:extLst>
              <a:ext uri="{FF2B5EF4-FFF2-40B4-BE49-F238E27FC236}">
                <a16:creationId xmlns:a16="http://schemas.microsoft.com/office/drawing/2014/main" id="{972695A9-6F6C-C84C-BDD5-2D1A59588D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0517" y="5609134"/>
            <a:ext cx="322204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5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425</a:t>
            </a:r>
            <a:endParaRPr lang="en-US" alt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18" name="Rectangle 139">
            <a:extLst>
              <a:ext uri="{FF2B5EF4-FFF2-40B4-BE49-F238E27FC236}">
                <a16:creationId xmlns:a16="http://schemas.microsoft.com/office/drawing/2014/main" id="{3E0A0389-E99D-914A-BFC1-4FE0199F11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0517" y="4549168"/>
            <a:ext cx="322204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5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450</a:t>
            </a:r>
            <a:endParaRPr lang="en-US" alt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19" name="Rectangle 139">
            <a:extLst>
              <a:ext uri="{FF2B5EF4-FFF2-40B4-BE49-F238E27FC236}">
                <a16:creationId xmlns:a16="http://schemas.microsoft.com/office/drawing/2014/main" id="{34DD4927-C3BF-AC41-B2D1-975C88CFEC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0517" y="3502993"/>
            <a:ext cx="322204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5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475</a:t>
            </a:r>
            <a:endParaRPr lang="en-US" alt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20" name="Rectangle 147">
            <a:extLst>
              <a:ext uri="{FF2B5EF4-FFF2-40B4-BE49-F238E27FC236}">
                <a16:creationId xmlns:a16="http://schemas.microsoft.com/office/drawing/2014/main" id="{01CDE67B-CD6D-E143-93BF-77C154F602BA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-449640" y="4498264"/>
            <a:ext cx="1562287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9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Reaction Time</a:t>
            </a:r>
            <a:endParaRPr lang="en-US" alt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21" name="Rectangle 147">
            <a:extLst>
              <a:ext uri="{FF2B5EF4-FFF2-40B4-BE49-F238E27FC236}">
                <a16:creationId xmlns:a16="http://schemas.microsoft.com/office/drawing/2014/main" id="{64649B71-2BD1-3D46-861A-EF0EABEBE0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84591" y="6927707"/>
            <a:ext cx="1317925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9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Target Race</a:t>
            </a:r>
            <a:endParaRPr lang="en-US" alt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22" name="Rectangle 147">
            <a:extLst>
              <a:ext uri="{FF2B5EF4-FFF2-40B4-BE49-F238E27FC236}">
                <a16:creationId xmlns:a16="http://schemas.microsoft.com/office/drawing/2014/main" id="{20A83110-F895-E74B-9C56-4A4EDC9B6D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7752" y="6657981"/>
            <a:ext cx="50013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Black</a:t>
            </a:r>
          </a:p>
        </p:txBody>
      </p:sp>
      <p:sp>
        <p:nvSpPr>
          <p:cNvPr id="123" name="Rectangle 147">
            <a:extLst>
              <a:ext uri="{FF2B5EF4-FFF2-40B4-BE49-F238E27FC236}">
                <a16:creationId xmlns:a16="http://schemas.microsoft.com/office/drawing/2014/main" id="{D7EC53AA-65F1-3E44-A47A-89D766F3E5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91509" y="6657980"/>
            <a:ext cx="52418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White</a:t>
            </a:r>
          </a:p>
        </p:txBody>
      </p:sp>
      <p:sp>
        <p:nvSpPr>
          <p:cNvPr id="124" name="Rectangle 147">
            <a:extLst>
              <a:ext uri="{FF2B5EF4-FFF2-40B4-BE49-F238E27FC236}">
                <a16:creationId xmlns:a16="http://schemas.microsoft.com/office/drawing/2014/main" id="{D389A93F-3566-F44D-8106-1BADD04A23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95885" y="6657981"/>
            <a:ext cx="50013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Black</a:t>
            </a:r>
          </a:p>
        </p:txBody>
      </p:sp>
      <p:sp>
        <p:nvSpPr>
          <p:cNvPr id="125" name="Rectangle 147">
            <a:extLst>
              <a:ext uri="{FF2B5EF4-FFF2-40B4-BE49-F238E27FC236}">
                <a16:creationId xmlns:a16="http://schemas.microsoft.com/office/drawing/2014/main" id="{5E3F74F3-1DC4-9543-8B50-FBDF1EFF5B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39642" y="6657980"/>
            <a:ext cx="52418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White</a:t>
            </a:r>
          </a:p>
        </p:txBody>
      </p: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EA1CF44C-0105-E94D-9C52-687E85554A9C}"/>
              </a:ext>
            </a:extLst>
          </p:cNvPr>
          <p:cNvGrpSpPr/>
          <p:nvPr/>
        </p:nvGrpSpPr>
        <p:grpSpPr>
          <a:xfrm>
            <a:off x="4583694" y="2039094"/>
            <a:ext cx="1877108" cy="788988"/>
            <a:chOff x="4041778" y="1315068"/>
            <a:chExt cx="1877108" cy="788988"/>
          </a:xfrm>
        </p:grpSpPr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CE3C5196-1DF9-0143-A905-7B56DAE8260B}"/>
                </a:ext>
              </a:extLst>
            </p:cNvPr>
            <p:cNvGrpSpPr/>
            <p:nvPr/>
          </p:nvGrpSpPr>
          <p:grpSpPr>
            <a:xfrm>
              <a:off x="4146364" y="1316203"/>
              <a:ext cx="1697184" cy="745482"/>
              <a:chOff x="6233789" y="5912806"/>
              <a:chExt cx="1697184" cy="745482"/>
            </a:xfrm>
          </p:grpSpPr>
          <p:grpSp>
            <p:nvGrpSpPr>
              <p:cNvPr id="129" name="Group 128">
                <a:extLst>
                  <a:ext uri="{FF2B5EF4-FFF2-40B4-BE49-F238E27FC236}">
                    <a16:creationId xmlns:a16="http://schemas.microsoft.com/office/drawing/2014/main" id="{D5DB847B-87B9-3D4C-B84E-76F286F4018A}"/>
                  </a:ext>
                </a:extLst>
              </p:cNvPr>
              <p:cNvGrpSpPr/>
              <p:nvPr/>
            </p:nvGrpSpPr>
            <p:grpSpPr>
              <a:xfrm>
                <a:off x="6233789" y="5912806"/>
                <a:ext cx="1697184" cy="531657"/>
                <a:chOff x="2423563" y="5233687"/>
                <a:chExt cx="1697184" cy="531657"/>
              </a:xfrm>
            </p:grpSpPr>
            <p:sp>
              <p:nvSpPr>
                <p:cNvPr id="134" name="Rectangle 68">
                  <a:extLst>
                    <a:ext uri="{FF2B5EF4-FFF2-40B4-BE49-F238E27FC236}">
                      <a16:creationId xmlns:a16="http://schemas.microsoft.com/office/drawing/2014/main" id="{F95A2009-9813-154E-A3AE-1420DA38077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81170" y="5233687"/>
                  <a:ext cx="1474827" cy="27699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r>
                    <a:rPr lang="en-US" altLang="en-US" dirty="0">
                      <a:solidFill>
                        <a:srgbClr val="000000"/>
                      </a:solidFill>
                    </a:rPr>
                    <a:t>Target Gender</a:t>
                  </a:r>
                  <a:endParaRPr lang="en-US" altLang="en-US" dirty="0"/>
                </a:p>
              </p:txBody>
            </p:sp>
            <p:sp>
              <p:nvSpPr>
                <p:cNvPr id="135" name="Rectangle 70">
                  <a:extLst>
                    <a:ext uri="{FF2B5EF4-FFF2-40B4-BE49-F238E27FC236}">
                      <a16:creationId xmlns:a16="http://schemas.microsoft.com/office/drawing/2014/main" id="{BC81AD1D-3539-794B-A666-819AE3F87B1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23563" y="5549900"/>
                  <a:ext cx="201613" cy="201613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6" name="Rectangle 72">
                  <a:extLst>
                    <a:ext uri="{FF2B5EF4-FFF2-40B4-BE49-F238E27FC236}">
                      <a16:creationId xmlns:a16="http://schemas.microsoft.com/office/drawing/2014/main" id="{504B1B8F-E6F9-B04E-9873-5B6CD5F3030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434928" y="5549900"/>
                  <a:ext cx="200025" cy="201613"/>
                </a:xfrm>
                <a:prstGeom prst="rect">
                  <a:avLst/>
                </a:prstGeom>
                <a:solidFill>
                  <a:srgbClr val="B3B3B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7" name="Rectangle 73">
                  <a:extLst>
                    <a:ext uri="{FF2B5EF4-FFF2-40B4-BE49-F238E27FC236}">
                      <a16:creationId xmlns:a16="http://schemas.microsoft.com/office/drawing/2014/main" id="{86738CB9-6D05-F246-8EB2-0DA407AB045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21455" y="5549900"/>
                  <a:ext cx="537006" cy="21544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r>
                    <a:rPr lang="en-US" altLang="en-US" sz="1400" dirty="0">
                      <a:solidFill>
                        <a:srgbClr val="000000"/>
                      </a:solidFill>
                    </a:rPr>
                    <a:t>female</a:t>
                  </a:r>
                  <a:endParaRPr lang="en-US" altLang="en-US" sz="1400" dirty="0"/>
                </a:p>
              </p:txBody>
            </p:sp>
            <p:sp>
              <p:nvSpPr>
                <p:cNvPr id="138" name="Rectangle 74">
                  <a:extLst>
                    <a:ext uri="{FF2B5EF4-FFF2-40B4-BE49-F238E27FC236}">
                      <a16:creationId xmlns:a16="http://schemas.microsoft.com/office/drawing/2014/main" id="{1D941326-FA36-1F42-A550-9AE06C77B16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32820" y="5549900"/>
                  <a:ext cx="387927" cy="21544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r>
                    <a:rPr lang="en-US" altLang="en-US" sz="1400" dirty="0">
                      <a:solidFill>
                        <a:srgbClr val="000000"/>
                      </a:solidFill>
                    </a:rPr>
                    <a:t>male</a:t>
                  </a:r>
                  <a:endParaRPr lang="en-US" altLang="en-US" sz="1400" dirty="0"/>
                </a:p>
              </p:txBody>
            </p:sp>
          </p:grpSp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07259650-49B1-8449-9C3D-1EFFBD7A7A88}"/>
                  </a:ext>
                </a:extLst>
              </p:cNvPr>
              <p:cNvSpPr/>
              <p:nvPr/>
            </p:nvSpPr>
            <p:spPr>
              <a:xfrm>
                <a:off x="7292474" y="6522528"/>
                <a:ext cx="115889" cy="123973"/>
              </a:xfrm>
              <a:prstGeom prst="ellipse">
                <a:avLst/>
              </a:prstGeom>
              <a:solidFill>
                <a:srgbClr val="3145FF"/>
              </a:solidFill>
              <a:ln>
                <a:solidFill>
                  <a:srgbClr val="3145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Oval 245">
                <a:extLst>
                  <a:ext uri="{FF2B5EF4-FFF2-40B4-BE49-F238E27FC236}">
                    <a16:creationId xmlns:a16="http://schemas.microsoft.com/office/drawing/2014/main" id="{C63402F8-5826-6649-9F02-FF122F3531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6660" y="6522528"/>
                <a:ext cx="100012" cy="104775"/>
              </a:xfrm>
              <a:prstGeom prst="ellipse">
                <a:avLst/>
              </a:prstGeom>
              <a:noFill/>
              <a:ln w="9525" cap="rnd">
                <a:solidFill>
                  <a:srgbClr val="3145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2" name="Rectangle 73">
                <a:extLst>
                  <a:ext uri="{FF2B5EF4-FFF2-40B4-BE49-F238E27FC236}">
                    <a16:creationId xmlns:a16="http://schemas.microsoft.com/office/drawing/2014/main" id="{1C867F03-5A50-8843-AF69-8A04704D77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30531" y="6442844"/>
                <a:ext cx="537006" cy="2154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en-US" sz="1400" dirty="0">
                    <a:solidFill>
                      <a:srgbClr val="000000"/>
                    </a:solidFill>
                  </a:rPr>
                  <a:t>female</a:t>
                </a:r>
                <a:endParaRPr lang="en-US" altLang="en-US" sz="1400" dirty="0"/>
              </a:p>
            </p:txBody>
          </p:sp>
          <p:sp>
            <p:nvSpPr>
              <p:cNvPr id="133" name="Rectangle 74">
                <a:extLst>
                  <a:ext uri="{FF2B5EF4-FFF2-40B4-BE49-F238E27FC236}">
                    <a16:creationId xmlns:a16="http://schemas.microsoft.com/office/drawing/2014/main" id="{4A9578B1-8E94-B54A-8BE2-95D1C85AC6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41896" y="6442844"/>
                <a:ext cx="387927" cy="2154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en-US" sz="1400" dirty="0">
                    <a:solidFill>
                      <a:srgbClr val="000000"/>
                    </a:solidFill>
                  </a:rPr>
                  <a:t>male</a:t>
                </a:r>
                <a:endParaRPr lang="en-US" altLang="en-US" sz="1400" dirty="0"/>
              </a:p>
            </p:txBody>
          </p:sp>
        </p:grp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06D7479F-8892-C94B-9201-9CF1174BEEFE}"/>
                </a:ext>
              </a:extLst>
            </p:cNvPr>
            <p:cNvSpPr/>
            <p:nvPr/>
          </p:nvSpPr>
          <p:spPr>
            <a:xfrm>
              <a:off x="4041778" y="1315068"/>
              <a:ext cx="1877108" cy="78898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9" name="Rectangle 241">
            <a:extLst>
              <a:ext uri="{FF2B5EF4-FFF2-40B4-BE49-F238E27FC236}">
                <a16:creationId xmlns:a16="http://schemas.microsoft.com/office/drawing/2014/main" id="{859EFCF0-80EA-4848-90DA-48DFB3789AF4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34560" y="3385132"/>
            <a:ext cx="51135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en-US" altLang="en-US" sz="2000" dirty="0"/>
              <a:t>(</a:t>
            </a:r>
            <a:r>
              <a:rPr lang="en-US" altLang="en-US" sz="2000" dirty="0" err="1"/>
              <a:t>ms</a:t>
            </a:r>
            <a:r>
              <a:rPr lang="en-US" altLang="en-US" sz="2000" dirty="0"/>
              <a:t>)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0838376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1483</TotalTime>
  <Words>160</Words>
  <Application>Microsoft Macintosh PowerPoint</Application>
  <PresentationFormat>Custom</PresentationFormat>
  <Paragraphs>80</Paragraphs>
  <Slides>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>University of Missouri-Columbia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Mu Psyc Bartholowlab</dc:creator>
  <cp:lastModifiedBy>Hannah Volpert-Esmond</cp:lastModifiedBy>
  <cp:revision>44</cp:revision>
  <dcterms:created xsi:type="dcterms:W3CDTF">2019-09-12T16:15:31Z</dcterms:created>
  <dcterms:modified xsi:type="dcterms:W3CDTF">2019-10-31T20:13:07Z</dcterms:modified>
</cp:coreProperties>
</file>